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728" r:id="rId2"/>
  </p:sldMasterIdLst>
  <p:notesMasterIdLst>
    <p:notesMasterId r:id="rId36"/>
  </p:notesMasterIdLst>
  <p:sldIdLst>
    <p:sldId id="256" r:id="rId3"/>
    <p:sldId id="334" r:id="rId4"/>
    <p:sldId id="333" r:id="rId5"/>
    <p:sldId id="337" r:id="rId6"/>
    <p:sldId id="377" r:id="rId7"/>
    <p:sldId id="387" r:id="rId8"/>
    <p:sldId id="356" r:id="rId9"/>
    <p:sldId id="357" r:id="rId10"/>
    <p:sldId id="335" r:id="rId11"/>
    <p:sldId id="349" r:id="rId12"/>
    <p:sldId id="363" r:id="rId13"/>
    <p:sldId id="353" r:id="rId14"/>
    <p:sldId id="355" r:id="rId15"/>
    <p:sldId id="383" r:id="rId16"/>
    <p:sldId id="360" r:id="rId17"/>
    <p:sldId id="381" r:id="rId18"/>
    <p:sldId id="379" r:id="rId19"/>
    <p:sldId id="378" r:id="rId20"/>
    <p:sldId id="384" r:id="rId21"/>
    <p:sldId id="386" r:id="rId22"/>
    <p:sldId id="382" r:id="rId23"/>
    <p:sldId id="380" r:id="rId24"/>
    <p:sldId id="385" r:id="rId25"/>
    <p:sldId id="388" r:id="rId26"/>
    <p:sldId id="389" r:id="rId27"/>
    <p:sldId id="390" r:id="rId28"/>
    <p:sldId id="352" r:id="rId29"/>
    <p:sldId id="359" r:id="rId30"/>
    <p:sldId id="358" r:id="rId31"/>
    <p:sldId id="343" r:id="rId32"/>
    <p:sldId id="348" r:id="rId33"/>
    <p:sldId id="340" r:id="rId34"/>
    <p:sldId id="350"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Cambria Math" panose="02040503050406030204" pitchFamily="18" charset="0"/>
      <p:regular r:id="rId41"/>
    </p:embeddedFont>
    <p:embeddedFont>
      <p:font typeface="Fira Sans Extra Condensed Medium" panose="020F0502020204030204" pitchFamily="34" charset="0"/>
      <p:regular r:id="rId42"/>
      <p:bold r:id="rId43"/>
      <p:italic r:id="rId44"/>
      <p:boldItalic r:id="rId45"/>
    </p:embeddedFont>
    <p:embeddedFont>
      <p:font typeface="lato" panose="020F0502020204030203" pitchFamily="34" charset="0"/>
      <p:regular r:id="rId46"/>
      <p:bold r:id="rId47"/>
      <p:italic r:id="rId48"/>
      <p:boldItalic r:id="rId49"/>
    </p:embeddedFont>
    <p:embeddedFont>
      <p:font typeface="Mali SemiBold" pitchFamily="2" charset="-34"/>
      <p:regular r:id="rId50"/>
      <p:bold r:id="rId51"/>
      <p:italic r:id="rId52"/>
      <p:boldItalic r:id="rId53"/>
    </p:embeddedFont>
    <p:embeddedFont>
      <p:font typeface="Nunito" pitchFamily="2" charset="77"/>
      <p:regular r:id="rId54"/>
      <p:bold r:id="rId55"/>
      <p:italic r:id="rId56"/>
      <p:boldItalic r:id="rId57"/>
    </p:embeddedFont>
    <p:embeddedFont>
      <p:font typeface="Open Sans Light" panose="020B0306030504020204" pitchFamily="34" charset="0"/>
      <p:regular r:id="rId58"/>
      <p:italic r:id="rId59"/>
    </p:embeddedFont>
    <p:embeddedFont>
      <p:font typeface="Paytone One" pitchFamily="2" charset="77"/>
      <p:regular r:id="rId60"/>
    </p:embeddedFont>
    <p:embeddedFont>
      <p:font typeface="Poppins Medium" panose="020B0604020202020204" pitchFamily="34" charset="0"/>
      <p:regular r:id="rId61"/>
      <p:italic r:id="rId62"/>
    </p:embeddedFont>
    <p:embeddedFont>
      <p:font typeface="Wingdings 3" pitchFamily="2" charset="2"/>
      <p:regular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59">
          <p15:clr>
            <a:srgbClr val="0000FF"/>
          </p15:clr>
        </p15:guide>
        <p15:guide id="2" orient="horz" pos="1607">
          <p15:clr>
            <a:srgbClr val="0000FF"/>
          </p15:clr>
        </p15:guide>
        <p15:guide id="3" orient="horz" pos="1309">
          <p15:clr>
            <a:srgbClr val="9AA0A6"/>
          </p15:clr>
        </p15:guide>
        <p15:guide id="4" orient="horz" pos="1965">
          <p15:clr>
            <a:srgbClr val="9AA0A6"/>
          </p15:clr>
        </p15:guide>
        <p15:guide id="5" orient="horz" pos="2310">
          <p15:clr>
            <a:srgbClr val="9AA0A6"/>
          </p15:clr>
        </p15:guide>
        <p15:guide id="6"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9C16"/>
    <a:srgbClr val="FFA805"/>
    <a:srgbClr val="000000"/>
    <a:srgbClr val="FFA72E"/>
    <a:srgbClr val="E9A200"/>
    <a:srgbClr val="FFE184"/>
    <a:srgbClr val="FFD34F"/>
    <a:srgbClr val="FFE57A"/>
    <a:srgbClr val="FFF1D0"/>
    <a:srgbClr val="FFED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25BC16-A8A7-49C8-92B0-37E98CD20586}" v="438" dt="2022-12-12T16:02:14.102"/>
    <p1510:client id="{1469D79C-1A87-42C1-902E-F235BD8FDA02}" v="181" dt="2022-12-12T11:50:06.606"/>
    <p1510:client id="{1AE7A4B0-1303-40AE-87DB-A7050D8F0CA5}" v="89" dt="2022-12-12T21:52:39.362"/>
    <p1510:client id="{1B540A83-BDD9-4248-952A-DDC017FCE2BC}" v="57" dt="2022-12-12T20:20:05.261"/>
    <p1510:client id="{4DF47362-A903-D641-961C-0650B9EB56A8}" v="5974" dt="2022-12-13T09:09:39.339"/>
    <p1510:client id="{753C0F8E-B4A0-4E55-A763-5BD716FD9F8A}" v="434" dt="2022-12-13T09:06:00.879"/>
    <p1510:client id="{7FFE6DF4-7148-4B66-9BCF-D426BD0A9E5E}" v="8" dt="2022-12-12T10:34:24.035"/>
    <p1510:client id="{AAD5848C-8A77-44F5-B510-5ACB1A6AD612}" v="203" dt="2022-12-12T20:46:02.170"/>
    <p1510:client id="{AC424B78-F389-4F71-BA98-3F0362BAEDF2}" v="130" dt="2022-12-12T14:22:07.193"/>
    <p1510:client id="{AFA55EEB-2054-42A6-968C-5AEF92785D48}" v="1" dt="2022-12-12T10:28:15.641"/>
    <p1510:client id="{BD7F444C-FA94-429C-8FCF-797C9F6213B2}" v="107" dt="2022-12-12T12:26:28.068"/>
    <p1510:client id="{E26A63E2-77E5-4DBB-A86D-58B9DB8869D2}" v="6" dt="2022-12-12T18:54:04.344"/>
    <p1510:client id="{F81878A7-B7CF-435C-A0BF-9ACBA737575C}" v="22" dt="2022-12-12T12:10:43.263"/>
    <p1510:client id="{FC653406-A37C-CD40-96D5-C5B73824CB91}" v="6611" dt="2022-12-13T09:10:09.384"/>
  </p1510:revLst>
</p1510:revInfo>
</file>

<file path=ppt/tableStyles.xml><?xml version="1.0" encoding="utf-8"?>
<a:tblStyleLst xmlns:a="http://schemas.openxmlformats.org/drawingml/2006/main" def="{E0BA464E-C71E-4583-9A26-486C7F11F249}">
  <a:tblStyle styleId="{E0BA464E-C71E-4583-9A26-486C7F11F24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603"/>
    <p:restoredTop sz="76543"/>
  </p:normalViewPr>
  <p:slideViewPr>
    <p:cSldViewPr snapToGrid="0">
      <p:cViewPr varScale="1">
        <p:scale>
          <a:sx n="127" d="100"/>
          <a:sy n="127" d="100"/>
        </p:scale>
        <p:origin x="288" y="184"/>
      </p:cViewPr>
      <p:guideLst>
        <p:guide orient="horz" pos="559"/>
        <p:guide orient="horz" pos="1607"/>
        <p:guide orient="horz" pos="1309"/>
        <p:guide orient="horz" pos="1965"/>
        <p:guide orient="horz" pos="231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font" Target="fonts/font27.fntdata"/><Relationship Id="rId68"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2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1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3.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Foglio_di_lavoro_di_Microsoft_Excel1.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816272965879262E-2"/>
          <c:y val="0.17842199803149605"/>
          <c:w val="0.79910039370078745"/>
          <c:h val="0.66857898622047229"/>
        </c:manualLayout>
      </c:layout>
      <c:lineChart>
        <c:grouping val="standard"/>
        <c:varyColors val="0"/>
        <c:ser>
          <c:idx val="0"/>
          <c:order val="0"/>
          <c:tx>
            <c:strRef>
              <c:f>Sheet1!$B$1</c:f>
              <c:strCache>
                <c:ptCount val="1"/>
                <c:pt idx="0">
                  <c:v>perm. ANOVA</c:v>
                </c:pt>
              </c:strCache>
            </c:strRef>
          </c:tx>
          <c:spPr>
            <a:ln w="28575" cap="rnd">
              <a:solidFill>
                <a:schemeClr val="accent1"/>
              </a:solidFill>
              <a:round/>
            </a:ln>
            <a:effectLst/>
          </c:spPr>
          <c:marker>
            <c:symbol val="none"/>
          </c:marker>
          <c:cat>
            <c:numRef>
              <c:f>Sheet1!$A$2:$A$9</c:f>
              <c:numCache>
                <c:formatCode>General</c:formatCode>
                <c:ptCount val="8"/>
                <c:pt idx="0">
                  <c:v>2015</c:v>
                </c:pt>
                <c:pt idx="1">
                  <c:v>2016</c:v>
                </c:pt>
                <c:pt idx="2">
                  <c:v>2017</c:v>
                </c:pt>
                <c:pt idx="3">
                  <c:v>2018</c:v>
                </c:pt>
                <c:pt idx="4">
                  <c:v>2019</c:v>
                </c:pt>
                <c:pt idx="5">
                  <c:v>2020</c:v>
                </c:pt>
                <c:pt idx="6">
                  <c:v>2021</c:v>
                </c:pt>
                <c:pt idx="7">
                  <c:v>2022</c:v>
                </c:pt>
              </c:numCache>
            </c:numRef>
          </c:cat>
          <c:val>
            <c:numRef>
              <c:f>Sheet1!$B$2:$B$9</c:f>
              <c:numCache>
                <c:formatCode>General</c:formatCode>
                <c:ptCount val="8"/>
                <c:pt idx="0">
                  <c:v>0.85199999999999998</c:v>
                </c:pt>
                <c:pt idx="1">
                  <c:v>0.879</c:v>
                </c:pt>
                <c:pt idx="2">
                  <c:v>0.86499999999999999</c:v>
                </c:pt>
                <c:pt idx="3">
                  <c:v>0.15</c:v>
                </c:pt>
                <c:pt idx="4">
                  <c:v>2.1000000000000001E-2</c:v>
                </c:pt>
                <c:pt idx="5">
                  <c:v>1.9E-2</c:v>
                </c:pt>
                <c:pt idx="6">
                  <c:v>0.04</c:v>
                </c:pt>
                <c:pt idx="7">
                  <c:v>2E-3</c:v>
                </c:pt>
              </c:numCache>
            </c:numRef>
          </c:val>
          <c:smooth val="0"/>
          <c:extLst>
            <c:ext xmlns:c16="http://schemas.microsoft.com/office/drawing/2014/chart" uri="{C3380CC4-5D6E-409C-BE32-E72D297353CC}">
              <c16:uniqueId val="{00000000-866C-6749-BCFE-7EBD8EBD8969}"/>
            </c:ext>
          </c:extLst>
        </c:ser>
        <c:ser>
          <c:idx val="1"/>
          <c:order val="1"/>
          <c:tx>
            <c:strRef>
              <c:f>Sheet1!$C$1</c:f>
              <c:strCache>
                <c:ptCount val="1"/>
                <c:pt idx="0">
                  <c:v>1 vs 2</c:v>
                </c:pt>
              </c:strCache>
            </c:strRef>
          </c:tx>
          <c:spPr>
            <a:ln w="28575" cap="rnd">
              <a:solidFill>
                <a:schemeClr val="accent2"/>
              </a:solidFill>
              <a:round/>
            </a:ln>
            <a:effectLst/>
          </c:spPr>
          <c:marker>
            <c:symbol val="none"/>
          </c:marker>
          <c:cat>
            <c:numRef>
              <c:f>Sheet1!$A$2:$A$9</c:f>
              <c:numCache>
                <c:formatCode>General</c:formatCode>
                <c:ptCount val="8"/>
                <c:pt idx="0">
                  <c:v>2015</c:v>
                </c:pt>
                <c:pt idx="1">
                  <c:v>2016</c:v>
                </c:pt>
                <c:pt idx="2">
                  <c:v>2017</c:v>
                </c:pt>
                <c:pt idx="3">
                  <c:v>2018</c:v>
                </c:pt>
                <c:pt idx="4">
                  <c:v>2019</c:v>
                </c:pt>
                <c:pt idx="5">
                  <c:v>2020</c:v>
                </c:pt>
                <c:pt idx="6">
                  <c:v>2021</c:v>
                </c:pt>
                <c:pt idx="7">
                  <c:v>2022</c:v>
                </c:pt>
              </c:numCache>
            </c:numRef>
          </c:cat>
          <c:val>
            <c:numRef>
              <c:f>Sheet1!$C$2:$C$9</c:f>
              <c:numCache>
                <c:formatCode>General</c:formatCode>
                <c:ptCount val="8"/>
                <c:pt idx="0">
                  <c:v>0.68799999999999994</c:v>
                </c:pt>
                <c:pt idx="1">
                  <c:v>0.68899999999999995</c:v>
                </c:pt>
                <c:pt idx="2">
                  <c:v>0.93700000000000006</c:v>
                </c:pt>
                <c:pt idx="3">
                  <c:v>0.152</c:v>
                </c:pt>
                <c:pt idx="4">
                  <c:v>0.4</c:v>
                </c:pt>
                <c:pt idx="5">
                  <c:v>0.14000000000000001</c:v>
                </c:pt>
                <c:pt idx="6">
                  <c:v>0.21</c:v>
                </c:pt>
                <c:pt idx="7">
                  <c:v>0.14000000000000001</c:v>
                </c:pt>
              </c:numCache>
            </c:numRef>
          </c:val>
          <c:smooth val="0"/>
          <c:extLst>
            <c:ext xmlns:c16="http://schemas.microsoft.com/office/drawing/2014/chart" uri="{C3380CC4-5D6E-409C-BE32-E72D297353CC}">
              <c16:uniqueId val="{00000001-866C-6749-BCFE-7EBD8EBD8969}"/>
            </c:ext>
          </c:extLst>
        </c:ser>
        <c:ser>
          <c:idx val="2"/>
          <c:order val="2"/>
          <c:tx>
            <c:strRef>
              <c:f>Sheet1!$D$1</c:f>
              <c:strCache>
                <c:ptCount val="1"/>
                <c:pt idx="0">
                  <c:v>2 vs 3</c:v>
                </c:pt>
              </c:strCache>
            </c:strRef>
          </c:tx>
          <c:spPr>
            <a:ln w="28575" cap="rnd">
              <a:solidFill>
                <a:schemeClr val="accent3"/>
              </a:solidFill>
              <a:round/>
            </a:ln>
            <a:effectLst/>
          </c:spPr>
          <c:marker>
            <c:symbol val="none"/>
          </c:marker>
          <c:cat>
            <c:numRef>
              <c:f>Sheet1!$A$2:$A$9</c:f>
              <c:numCache>
                <c:formatCode>General</c:formatCode>
                <c:ptCount val="8"/>
                <c:pt idx="0">
                  <c:v>2015</c:v>
                </c:pt>
                <c:pt idx="1">
                  <c:v>2016</c:v>
                </c:pt>
                <c:pt idx="2">
                  <c:v>2017</c:v>
                </c:pt>
                <c:pt idx="3">
                  <c:v>2018</c:v>
                </c:pt>
                <c:pt idx="4">
                  <c:v>2019</c:v>
                </c:pt>
                <c:pt idx="5">
                  <c:v>2020</c:v>
                </c:pt>
                <c:pt idx="6">
                  <c:v>2021</c:v>
                </c:pt>
                <c:pt idx="7">
                  <c:v>2022</c:v>
                </c:pt>
              </c:numCache>
            </c:numRef>
          </c:cat>
          <c:val>
            <c:numRef>
              <c:f>Sheet1!$D$2:$D$9</c:f>
              <c:numCache>
                <c:formatCode>General</c:formatCode>
                <c:ptCount val="8"/>
                <c:pt idx="0">
                  <c:v>0.92</c:v>
                </c:pt>
                <c:pt idx="1">
                  <c:v>0.75</c:v>
                </c:pt>
                <c:pt idx="2">
                  <c:v>0.69</c:v>
                </c:pt>
                <c:pt idx="3">
                  <c:v>0.5</c:v>
                </c:pt>
                <c:pt idx="4">
                  <c:v>0.04</c:v>
                </c:pt>
                <c:pt idx="5">
                  <c:v>0.01</c:v>
                </c:pt>
                <c:pt idx="6">
                  <c:v>0.05</c:v>
                </c:pt>
                <c:pt idx="7">
                  <c:v>0</c:v>
                </c:pt>
              </c:numCache>
            </c:numRef>
          </c:val>
          <c:smooth val="0"/>
          <c:extLst>
            <c:ext xmlns:c16="http://schemas.microsoft.com/office/drawing/2014/chart" uri="{C3380CC4-5D6E-409C-BE32-E72D297353CC}">
              <c16:uniqueId val="{00000003-866C-6749-BCFE-7EBD8EBD8969}"/>
            </c:ext>
          </c:extLst>
        </c:ser>
        <c:dLbls>
          <c:showLegendKey val="0"/>
          <c:showVal val="0"/>
          <c:showCatName val="0"/>
          <c:showSerName val="0"/>
          <c:showPercent val="0"/>
          <c:showBubbleSize val="0"/>
        </c:dLbls>
        <c:smooth val="0"/>
        <c:axId val="747791087"/>
        <c:axId val="1749247408"/>
      </c:lineChart>
      <c:catAx>
        <c:axId val="747791087"/>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Anno</a:t>
                </a:r>
              </a:p>
            </c:rich>
          </c:tx>
          <c:layout>
            <c:manualLayout>
              <c:xMode val="edge"/>
              <c:yMode val="edge"/>
              <c:x val="0.90518475982737201"/>
              <c:y val="0.8374586876469439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1749247408"/>
        <c:crosses val="autoZero"/>
        <c:auto val="1"/>
        <c:lblAlgn val="ctr"/>
        <c:lblOffset val="100"/>
        <c:noMultiLvlLbl val="0"/>
      </c:catAx>
      <c:valAx>
        <c:axId val="1749247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P-value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747791087"/>
        <c:crosses val="autoZero"/>
        <c:crossBetween val="between"/>
      </c:valAx>
      <c:spPr>
        <a:noFill/>
        <a:ln>
          <a:noFill/>
        </a:ln>
        <a:effectLst/>
      </c:spPr>
    </c:plotArea>
    <c:legend>
      <c:legendPos val="b"/>
      <c:layout>
        <c:manualLayout>
          <c:xMode val="edge"/>
          <c:yMode val="edge"/>
          <c:x val="0.33230518765164846"/>
          <c:y val="0.92043160018560666"/>
          <c:w val="0.55531434095397048"/>
          <c:h val="6.315332327748328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0.05342</cdr:x>
      <cdr:y>0.80838</cdr:y>
    </cdr:from>
    <cdr:to>
      <cdr:x>0.96842</cdr:x>
      <cdr:y>0.80838</cdr:y>
    </cdr:to>
    <cdr:cxnSp macro="">
      <cdr:nvCxnSpPr>
        <cdr:cNvPr id="3" name="Connettore 1 2">
          <a:extLst xmlns:a="http://schemas.openxmlformats.org/drawingml/2006/main">
            <a:ext uri="{FF2B5EF4-FFF2-40B4-BE49-F238E27FC236}">
              <a16:creationId xmlns:a16="http://schemas.microsoft.com/office/drawing/2014/main" id="{9C190927-1917-4524-946C-E17D4DB0DD39}"/>
            </a:ext>
          </a:extLst>
        </cdr:cNvPr>
        <cdr:cNvCxnSpPr/>
      </cdr:nvCxnSpPr>
      <cdr:spPr>
        <a:xfrm xmlns:a="http://schemas.openxmlformats.org/drawingml/2006/main">
          <a:off x="310317" y="3127149"/>
          <a:ext cx="5315681" cy="0"/>
        </a:xfrm>
        <a:prstGeom xmlns:a="http://schemas.openxmlformats.org/drawingml/2006/main" prst="line">
          <a:avLst/>
        </a:prstGeom>
        <a:ln xmlns:a="http://schemas.openxmlformats.org/drawingml/2006/main" w="38100">
          <a:solidFill>
            <a:srgbClr val="C00000"/>
          </a:solidFill>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7040f09d03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7040f09d03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i="1"/>
              <a:t>Some </a:t>
            </a:r>
            <a:r>
              <a:rPr lang="it-IT" i="1" err="1"/>
              <a:t>states</a:t>
            </a:r>
            <a:r>
              <a:rPr lang="it-IT" i="1"/>
              <a:t> show a </a:t>
            </a:r>
            <a:r>
              <a:rPr lang="it-IT" i="1" err="1"/>
              <a:t>correlation</a:t>
            </a:r>
            <a:r>
              <a:rPr lang="it-IT" i="1"/>
              <a:t> </a:t>
            </a:r>
            <a:r>
              <a:rPr lang="it-IT" i="1" err="1"/>
              <a:t>between</a:t>
            </a:r>
            <a:r>
              <a:rPr lang="it-IT" i="1"/>
              <a:t> </a:t>
            </a:r>
            <a:r>
              <a:rPr lang="it-IT" i="1" err="1"/>
              <a:t>reductions</a:t>
            </a:r>
            <a:r>
              <a:rPr lang="it-IT" i="1"/>
              <a:t> in </a:t>
            </a:r>
            <a:r>
              <a:rPr lang="it-IT" i="1" err="1"/>
              <a:t>overwintering</a:t>
            </a:r>
            <a:r>
              <a:rPr lang="it-IT" i="1"/>
              <a:t> </a:t>
            </a:r>
            <a:r>
              <a:rPr lang="it-IT" i="1" err="1"/>
              <a:t>honey</a:t>
            </a:r>
            <a:r>
              <a:rPr lang="it-IT" i="1"/>
              <a:t> </a:t>
            </a:r>
            <a:r>
              <a:rPr lang="it-IT" i="1" err="1"/>
              <a:t>bee</a:t>
            </a:r>
            <a:r>
              <a:rPr lang="it-IT" i="1"/>
              <a:t> </a:t>
            </a:r>
            <a:r>
              <a:rPr lang="it-IT" i="1" err="1"/>
              <a:t>populations</a:t>
            </a:r>
            <a:r>
              <a:rPr lang="it-IT" i="1"/>
              <a:t> and Varroa </a:t>
            </a:r>
            <a:r>
              <a:rPr lang="it-IT" i="1" err="1"/>
              <a:t>mites</a:t>
            </a:r>
            <a:endParaRPr lang="it-IT" i="1"/>
          </a:p>
          <a:p>
            <a:endParaRPr lang="it-IT" i="1"/>
          </a:p>
          <a:p>
            <a:r>
              <a:rPr lang="en-US"/>
              <a:t>As we showed in the previous plots and is mentioned in literature, Varroa Mites is the most dangerous and most present stressor in bee colonies. We tried to explore and understand from a qualitative point of view if it really impacts the colony loss drastically more than the other stressors, and indeed we found some states in US with similar patterns </a:t>
            </a:r>
            <a:r>
              <a:rPr lang="en-AU" i="1"/>
              <a:t>in overwintering reductions of bee colonies and number of stressed colonies by Varroa mites. You can see in the plot the trends in New Mexico, the state with the highest peaks in colony loss which correspond to the highest peaks in Varroa.</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AU" i="1"/>
              <a:t>This plot may anyway lead to the conclusion that Varroa Mites can always influence the loss by itself, which is against what is said in literature: “</a:t>
            </a:r>
            <a:r>
              <a:rPr lang="en-US" sz="1100" b="1">
                <a:effectLst/>
                <a:latin typeface="Calibri" panose="020F0502020204030204" pitchFamily="34" charset="0"/>
                <a:cs typeface="Calibri" panose="020F0502020204030204" pitchFamily="34" charset="0"/>
              </a:rPr>
              <a:t>no single </a:t>
            </a:r>
            <a:r>
              <a:rPr lang="en-US" sz="1100" b="1">
                <a:latin typeface="Calibri" panose="020F0502020204030204" pitchFamily="34" charset="0"/>
                <a:cs typeface="Calibri" panose="020F0502020204030204" pitchFamily="34" charset="0"/>
              </a:rPr>
              <a:t>stressor</a:t>
            </a:r>
            <a:r>
              <a:rPr lang="en-US" sz="1100" b="1">
                <a:effectLst/>
                <a:latin typeface="Calibri" panose="020F0502020204030204" pitchFamily="34" charset="0"/>
                <a:cs typeface="Calibri" panose="020F0502020204030204" pitchFamily="34" charset="0"/>
              </a:rPr>
              <a:t> alone</a:t>
            </a:r>
            <a:r>
              <a:rPr lang="en-US" sz="1100">
                <a:effectLst/>
                <a:latin typeface="Calibri" panose="020F0502020204030204" pitchFamily="34" charset="0"/>
                <a:cs typeface="Calibri" panose="020F0502020204030204" pitchFamily="34" charset="0"/>
              </a:rPr>
              <a:t> seems to be responsible for the malady”.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effectLst/>
                <a:latin typeface="Calibri" panose="020F0502020204030204" pitchFamily="34" charset="0"/>
                <a:cs typeface="Calibri" panose="020F0502020204030204" pitchFamily="34" charset="0"/>
              </a:rPr>
              <a:t>And indeed this is confirmed by the </a:t>
            </a:r>
            <a:r>
              <a:rPr lang="en-US" sz="1100" err="1">
                <a:effectLst/>
                <a:latin typeface="Calibri" panose="020F0502020204030204" pitchFamily="34" charset="0"/>
                <a:cs typeface="Calibri" panose="020F0502020204030204" pitchFamily="34" charset="0"/>
              </a:rPr>
              <a:t>Outliergram</a:t>
            </a:r>
            <a:r>
              <a:rPr lang="en-US" sz="1100">
                <a:effectLst/>
                <a:latin typeface="Calibri" panose="020F0502020204030204" pitchFamily="34" charset="0"/>
                <a:cs typeface="Calibri" panose="020F0502020204030204" pitchFamily="34" charset="0"/>
              </a:rPr>
              <a:t> on the right: the case of new Mexico is a special one, this state is the only shape outliers detected studying the functional data of colony loss percentage, so it has a trend and phase variability which is unusual compared to the majority of states in US.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i="1">
                <a:effectLst/>
                <a:latin typeface="Calibri" panose="020F0502020204030204" pitchFamily="34" charset="0"/>
                <a:cs typeface="Calibri" panose="020F0502020204030204" pitchFamily="34" charset="0"/>
              </a:rPr>
              <a:t>These analyses confirm that we cannot rely only on Varroa impact but we will need to study the combined effects that the stressors can have on the colony loss with a regression model.</a:t>
            </a:r>
            <a:endParaRPr lang="en-AU" i="1"/>
          </a:p>
          <a:p>
            <a:br>
              <a:rPr lang="en-AU"/>
            </a:br>
            <a:endParaRPr lang="en-US"/>
          </a:p>
        </p:txBody>
      </p:sp>
    </p:spTree>
    <p:extLst>
      <p:ext uri="{BB962C8B-B14F-4D97-AF65-F5344CB8AC3E}">
        <p14:creationId xmlns:p14="http://schemas.microsoft.com/office/powerpoint/2010/main" val="2867396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US"/>
          </a:p>
        </p:txBody>
      </p:sp>
    </p:spTree>
    <p:extLst>
      <p:ext uri="{BB962C8B-B14F-4D97-AF65-F5344CB8AC3E}">
        <p14:creationId xmlns:p14="http://schemas.microsoft.com/office/powerpoint/2010/main" val="8029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US"/>
              <a:t>Functional clustering by univariate (</a:t>
            </a:r>
            <a:r>
              <a:rPr lang="en-US" err="1"/>
              <a:t>fda</a:t>
            </a:r>
            <a:r>
              <a:rPr lang="en-US"/>
              <a:t> cluster)</a:t>
            </a:r>
          </a:p>
          <a:p>
            <a:r>
              <a:rPr lang="en-US"/>
              <a:t>Purple is more or less related to subtropical or Mediterranean climate</a:t>
            </a:r>
          </a:p>
          <a:p>
            <a:r>
              <a:rPr lang="en-US"/>
              <a:t>Green to Continental</a:t>
            </a:r>
          </a:p>
          <a:p>
            <a:r>
              <a:rPr lang="en-US"/>
              <a:t>Orange to Alpine climate</a:t>
            </a:r>
          </a:p>
        </p:txBody>
      </p:sp>
    </p:spTree>
    <p:extLst>
      <p:ext uri="{BB962C8B-B14F-4D97-AF65-F5344CB8AC3E}">
        <p14:creationId xmlns:p14="http://schemas.microsoft.com/office/powerpoint/2010/main" val="3013959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AU"/>
              <a:t>(</a:t>
            </a:r>
            <a:r>
              <a:rPr lang="en-AU" err="1"/>
              <a:t>clust</a:t>
            </a:r>
            <a:r>
              <a:rPr lang="en-AU"/>
              <a:t>. By avg) </a:t>
            </a:r>
          </a:p>
          <a:p>
            <a:r>
              <a:rPr lang="en-AU"/>
              <a:t>Data suggests that 1.varroa mites strike more warmer countries</a:t>
            </a:r>
          </a:p>
          <a:p>
            <a:r>
              <a:rPr lang="en-AU"/>
              <a:t>2. raised seasonal temperatures reinforce autumn Varroa destructor infestation in bee colonies</a:t>
            </a:r>
            <a:br>
              <a:rPr lang="en-AU"/>
            </a:br>
            <a:endParaRPr lang="en-US"/>
          </a:p>
        </p:txBody>
      </p:sp>
    </p:spTree>
    <p:extLst>
      <p:ext uri="{BB962C8B-B14F-4D97-AF65-F5344CB8AC3E}">
        <p14:creationId xmlns:p14="http://schemas.microsoft.com/office/powerpoint/2010/main" val="409464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US"/>
          </a:p>
        </p:txBody>
      </p:sp>
    </p:spTree>
    <p:extLst>
      <p:ext uri="{BB962C8B-B14F-4D97-AF65-F5344CB8AC3E}">
        <p14:creationId xmlns:p14="http://schemas.microsoft.com/office/powerpoint/2010/main" val="410780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ANOVA (permutational test)</a:t>
            </a:r>
          </a:p>
          <a:p>
            <a:endParaRPr lang="en-US"/>
          </a:p>
          <a:p>
            <a:r>
              <a:rPr lang="it-IT" sz="1100"/>
              <a:t>ANOVA : </a:t>
            </a:r>
            <a:r>
              <a:rPr lang="it-IT" sz="1100" err="1"/>
              <a:t>does</a:t>
            </a:r>
            <a:r>
              <a:rPr lang="it-IT" sz="1100"/>
              <a:t> the cluster by </a:t>
            </a:r>
            <a:r>
              <a:rPr lang="it-IT" sz="1100" err="1"/>
              <a:t>temp</a:t>
            </a:r>
            <a:r>
              <a:rPr lang="it-IT" sz="1100"/>
              <a:t> min </a:t>
            </a:r>
            <a:r>
              <a:rPr lang="it-IT" sz="1100" err="1"/>
              <a:t>have</a:t>
            </a:r>
            <a:r>
              <a:rPr lang="it-IT" sz="1100"/>
              <a:t> an impact on the </a:t>
            </a:r>
            <a:r>
              <a:rPr lang="it-IT" sz="1100" err="1"/>
              <a:t>colony</a:t>
            </a:r>
            <a:r>
              <a:rPr lang="it-IT" sz="1100"/>
              <a:t> </a:t>
            </a:r>
            <a:r>
              <a:rPr lang="it-IT" sz="1100" err="1"/>
              <a:t>loss</a:t>
            </a:r>
            <a:r>
              <a:rPr lang="it-IT" sz="1100"/>
              <a:t>?</a:t>
            </a:r>
            <a:endParaRPr lang="en-US" sz="1100"/>
          </a:p>
          <a:p>
            <a:r>
              <a:rPr lang="it-IT" sz="1100"/>
              <a:t>H0:τi=0 ∀i vs H1:∃τi≠0  i∈{1,2,3}</a:t>
            </a:r>
            <a:br>
              <a:rPr lang="it-IT" sz="1100"/>
            </a:br>
            <a:br>
              <a:rPr lang="it-IT" sz="1100"/>
            </a:br>
            <a:r>
              <a:rPr lang="it-IT" sz="1100"/>
              <a:t>The </a:t>
            </a:r>
            <a:r>
              <a:rPr lang="it-IT" sz="1100" err="1"/>
              <a:t>anova</a:t>
            </a:r>
            <a:r>
              <a:rPr lang="it-IT" sz="1100"/>
              <a:t> </a:t>
            </a:r>
            <a:r>
              <a:rPr lang="it-IT" sz="1100" err="1"/>
              <a:t>is</a:t>
            </a:r>
            <a:r>
              <a:rPr lang="it-IT" sz="1100"/>
              <a:t> </a:t>
            </a:r>
            <a:r>
              <a:rPr lang="it-IT" sz="1100" err="1"/>
              <a:t>significant</a:t>
            </a:r>
            <a:r>
              <a:rPr lang="it-IT" sz="1100"/>
              <a:t> </a:t>
            </a:r>
            <a:r>
              <a:rPr lang="it-IT" sz="1100" err="1"/>
              <a:t>if</a:t>
            </a:r>
            <a:r>
              <a:rPr lang="it-IT" sz="1100"/>
              <a:t> </a:t>
            </a:r>
            <a:r>
              <a:rPr lang="it-IT" sz="1100" err="1"/>
              <a:t>we</a:t>
            </a:r>
            <a:r>
              <a:rPr lang="it-IT" sz="1100"/>
              <a:t> </a:t>
            </a:r>
            <a:r>
              <a:rPr lang="it-IT" sz="1100" err="1"/>
              <a:t>consider</a:t>
            </a:r>
            <a:r>
              <a:rPr lang="it-IT" sz="1100"/>
              <a:t> just the quarter with low </a:t>
            </a:r>
            <a:r>
              <a:rPr lang="it-IT" sz="1100" err="1"/>
              <a:t>temperatures</a:t>
            </a:r>
            <a:r>
              <a:rPr lang="it-IT" sz="1100"/>
              <a:t>.</a:t>
            </a:r>
            <a:endParaRPr lang="en-US" sz="1100"/>
          </a:p>
          <a:p>
            <a:r>
              <a:rPr lang="it-IT" sz="1100"/>
              <a:t>                          </a:t>
            </a:r>
            <a:endParaRPr lang="en-US" sz="1100"/>
          </a:p>
          <a:p>
            <a:r>
              <a:rPr lang="it-IT" sz="1100" err="1"/>
              <a:t>we</a:t>
            </a:r>
            <a:r>
              <a:rPr lang="it-IT" sz="1100"/>
              <a:t> can state </a:t>
            </a:r>
            <a:r>
              <a:rPr lang="it-IT" sz="1100" err="1"/>
              <a:t>that</a:t>
            </a:r>
            <a:r>
              <a:rPr lang="it-IT" sz="1100"/>
              <a:t> the </a:t>
            </a:r>
            <a:r>
              <a:rPr lang="it-IT" sz="1100" err="1"/>
              <a:t>loss</a:t>
            </a:r>
            <a:r>
              <a:rPr lang="it-IT" sz="1100"/>
              <a:t> of </a:t>
            </a:r>
            <a:r>
              <a:rPr lang="it-IT" sz="1100" err="1"/>
              <a:t>bees</a:t>
            </a:r>
            <a:r>
              <a:rPr lang="it-IT" sz="1100"/>
              <a:t> </a:t>
            </a:r>
            <a:r>
              <a:rPr lang="it-IT" sz="1100" err="1"/>
              <a:t>is</a:t>
            </a:r>
            <a:r>
              <a:rPr lang="it-IT" sz="1100"/>
              <a:t> </a:t>
            </a:r>
            <a:r>
              <a:rPr lang="it-IT" sz="1100" err="1"/>
              <a:t>lower</a:t>
            </a:r>
            <a:r>
              <a:rPr lang="it-IT" sz="1100"/>
              <a:t> in the cluster with the </a:t>
            </a:r>
            <a:r>
              <a:rPr lang="it-IT" sz="1100" err="1"/>
              <a:t>lowest</a:t>
            </a:r>
            <a:r>
              <a:rPr lang="it-IT" sz="1100"/>
              <a:t> </a:t>
            </a:r>
            <a:r>
              <a:rPr lang="it-IT" sz="1100" err="1"/>
              <a:t>temp</a:t>
            </a:r>
            <a:r>
              <a:rPr lang="it-IT" sz="1100"/>
              <a:t> min </a:t>
            </a:r>
            <a:endParaRPr lang="en-US" sz="1100"/>
          </a:p>
          <a:p>
            <a:endParaRPr lang="en-US"/>
          </a:p>
        </p:txBody>
      </p:sp>
    </p:spTree>
    <p:extLst>
      <p:ext uri="{BB962C8B-B14F-4D97-AF65-F5344CB8AC3E}">
        <p14:creationId xmlns:p14="http://schemas.microsoft.com/office/powerpoint/2010/main" val="2188984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547915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US"/>
          </a:p>
        </p:txBody>
      </p:sp>
    </p:spTree>
    <p:extLst>
      <p:ext uri="{BB962C8B-B14F-4D97-AF65-F5344CB8AC3E}">
        <p14:creationId xmlns:p14="http://schemas.microsoft.com/office/powerpoint/2010/main" val="12147124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a:buNone/>
            </a:pPr>
            <a:r>
              <a:rPr lang="en-US" dirty="0">
                <a:latin typeface="Calibri"/>
                <a:cs typeface="Calibri"/>
              </a:rPr>
              <a:t>Our goal for the part of the regression is to fit a semiparametric model.</a:t>
            </a:r>
          </a:p>
          <a:p>
            <a:pPr>
              <a:buNone/>
            </a:pPr>
            <a:r>
              <a:rPr lang="en-US" dirty="0">
                <a:latin typeface="Calibri"/>
                <a:cs typeface="Calibri"/>
              </a:rPr>
              <a:t>In particular, we thought about a parametric part, which should be interpretable - we would like stressors to be part of it - so that we can draw conclusions on how to act to reduce the colony losses. </a:t>
            </a:r>
          </a:p>
          <a:p>
            <a:pPr>
              <a:buNone/>
            </a:pPr>
            <a:r>
              <a:rPr lang="en-US" dirty="0">
                <a:latin typeface="Calibri"/>
                <a:cs typeface="Calibri"/>
              </a:rPr>
              <a:t>On the other part we think that a non-param part would be useful (or necessary?) to include the </a:t>
            </a:r>
            <a:r>
              <a:rPr lang="en-US" dirty="0" err="1">
                <a:latin typeface="Calibri"/>
                <a:cs typeface="Calibri"/>
              </a:rPr>
              <a:t>spatio</a:t>
            </a:r>
            <a:r>
              <a:rPr lang="en-US" dirty="0">
                <a:latin typeface="Calibri"/>
                <a:cs typeface="Calibri"/>
              </a:rPr>
              <a:t>-temporal essence of our data.</a:t>
            </a:r>
            <a:endParaRPr lang="en-US" dirty="0"/>
          </a:p>
          <a:p>
            <a:pPr>
              <a:buNone/>
            </a:pPr>
            <a:r>
              <a:rPr lang="en-US" dirty="0">
                <a:latin typeface="Calibri"/>
                <a:cs typeface="Calibri"/>
              </a:rPr>
              <a:t>We can handle the parametric part using tools Applied Stat, whereas, for the non-pa part we may use a tensor-product  between spatial basis and temporal basis (</a:t>
            </a:r>
            <a:r>
              <a:rPr lang="en-US" dirty="0" err="1">
                <a:latin typeface="Calibri"/>
                <a:cs typeface="Calibri"/>
              </a:rPr>
              <a:t>e.g</a:t>
            </a:r>
            <a:r>
              <a:rPr lang="en-US" dirty="0">
                <a:latin typeface="Calibri"/>
                <a:cs typeface="Calibri"/>
              </a:rPr>
              <a:t> </a:t>
            </a:r>
            <a:r>
              <a:rPr lang="en-US" dirty="0" err="1">
                <a:latin typeface="Calibri"/>
                <a:cs typeface="Calibri"/>
              </a:rPr>
              <a:t>thinplate</a:t>
            </a:r>
            <a:r>
              <a:rPr lang="en-US" dirty="0">
                <a:latin typeface="Calibri"/>
                <a:cs typeface="Calibri"/>
              </a:rPr>
              <a:t> x </a:t>
            </a:r>
            <a:r>
              <a:rPr lang="en-US" dirty="0" err="1">
                <a:latin typeface="Calibri"/>
                <a:cs typeface="Calibri"/>
              </a:rPr>
              <a:t>fourier</a:t>
            </a:r>
            <a:r>
              <a:rPr lang="en-US" dirty="0">
                <a:latin typeface="Calibri"/>
                <a:cs typeface="Calibri"/>
              </a:rPr>
              <a:t>).</a:t>
            </a:r>
          </a:p>
          <a:p>
            <a:pPr>
              <a:buNone/>
            </a:pPr>
            <a:r>
              <a:rPr lang="en-US" dirty="0">
                <a:latin typeface="Calibri"/>
                <a:cs typeface="Calibri"/>
              </a:rPr>
              <a:t>For the non-parametric part we will try to use the package </a:t>
            </a:r>
            <a:r>
              <a:rPr lang="en-US" dirty="0" err="1">
                <a:latin typeface="Calibri"/>
                <a:cs typeface="Calibri"/>
              </a:rPr>
              <a:t>mgcv</a:t>
            </a:r>
            <a:r>
              <a:rPr lang="en-US" dirty="0">
                <a:latin typeface="Calibri"/>
                <a:cs typeface="Calibri"/>
              </a:rPr>
              <a:t>  (</a:t>
            </a:r>
            <a:r>
              <a:rPr lang="en-US" dirty="0"/>
              <a:t>penalized Generalized Linear models including Generalized Additive Models and Generalized Additive Mixed Models).</a:t>
            </a:r>
          </a:p>
          <a:p>
            <a:pPr>
              <a:buNone/>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GOALS: </a:t>
            </a:r>
            <a:r>
              <a:rPr lang="en-US" dirty="0" err="1"/>
              <a:t>Esplorare</a:t>
            </a:r>
            <a:r>
              <a:rPr lang="en-US" dirty="0"/>
              <a:t> </a:t>
            </a:r>
            <a:r>
              <a:rPr lang="en-US" dirty="0" err="1"/>
              <a:t>relazione</a:t>
            </a:r>
            <a:r>
              <a:rPr lang="en-US" dirty="0"/>
              <a:t> </a:t>
            </a:r>
            <a:r>
              <a:rPr lang="en-US" dirty="0" err="1"/>
              <a:t>che</a:t>
            </a:r>
            <a:r>
              <a:rPr lang="en-US" dirty="0"/>
              <a:t> </a:t>
            </a:r>
            <a:r>
              <a:rPr lang="en-US" dirty="0" err="1"/>
              <a:t>c'è</a:t>
            </a:r>
            <a:r>
              <a:rPr lang="en-US" dirty="0"/>
              <a:t> </a:t>
            </a:r>
            <a:r>
              <a:rPr lang="en-US" dirty="0" err="1"/>
              <a:t>tra</a:t>
            </a:r>
            <a:r>
              <a:rPr lang="en-US" dirty="0"/>
              <a:t> colony lost </a:t>
            </a:r>
            <a:r>
              <a:rPr lang="en-US" dirty="0" err="1"/>
              <a:t>wrt</a:t>
            </a:r>
            <a:r>
              <a:rPr lang="en-US" dirty="0"/>
              <a:t> </a:t>
            </a:r>
            <a:r>
              <a:rPr lang="en-US" dirty="0" err="1"/>
              <a:t>stressori</a:t>
            </a:r>
            <a:r>
              <a:rPr lang="en-US" dirty="0"/>
              <a:t> e </a:t>
            </a:r>
            <a:r>
              <a:rPr lang="en-US" dirty="0" err="1"/>
              <a:t>condizioni</a:t>
            </a:r>
            <a:r>
              <a:rPr lang="en-US" dirty="0"/>
              <a:t> </a:t>
            </a:r>
            <a:r>
              <a:rPr lang="en-US" dirty="0" err="1"/>
              <a:t>climatologiche</a:t>
            </a:r>
            <a:r>
              <a:rPr lang="en-US" dirty="0"/>
              <a:t> (</a:t>
            </a:r>
            <a:r>
              <a:rPr lang="en-US" dirty="0" err="1"/>
              <a:t>dettate</a:t>
            </a:r>
            <a:r>
              <a:rPr lang="en-US" dirty="0"/>
              <a:t> dal </a:t>
            </a:r>
            <a:r>
              <a:rPr lang="en-US" dirty="0" err="1"/>
              <a:t>periodo</a:t>
            </a:r>
            <a:r>
              <a:rPr lang="en-US" dirty="0"/>
              <a:t> </a:t>
            </a:r>
            <a:r>
              <a:rPr lang="en-US" dirty="0" err="1"/>
              <a:t>dell'anno</a:t>
            </a:r>
            <a:r>
              <a:rPr lang="en-US" dirty="0"/>
              <a:t> e </a:t>
            </a:r>
            <a:r>
              <a:rPr lang="en-US" dirty="0" err="1"/>
              <a:t>dalla</a:t>
            </a:r>
            <a:r>
              <a:rPr lang="en-US" dirty="0"/>
              <a:t> </a:t>
            </a:r>
            <a:r>
              <a:rPr lang="en-US" dirty="0" err="1"/>
              <a:t>posizione</a:t>
            </a:r>
            <a:r>
              <a:rPr lang="en-US" dirty="0"/>
              <a:t> </a:t>
            </a:r>
            <a:r>
              <a:rPr lang="en-US" dirty="0" err="1"/>
              <a:t>dello</a:t>
            </a:r>
            <a:r>
              <a:rPr lang="en-US" dirty="0"/>
              <a:t> </a:t>
            </a:r>
            <a:r>
              <a:rPr lang="en-US" dirty="0" err="1"/>
              <a:t>stato</a:t>
            </a:r>
            <a:r>
              <a:rPr lang="en-US" dirty="0"/>
              <a:t>), in modo da </a:t>
            </a:r>
            <a:r>
              <a:rPr lang="en-US" dirty="0" err="1"/>
              <a:t>consigliare</a:t>
            </a:r>
            <a:r>
              <a:rPr lang="en-US" dirty="0"/>
              <a:t> </a:t>
            </a:r>
            <a:r>
              <a:rPr lang="en-US" dirty="0" err="1"/>
              <a:t>agli</a:t>
            </a:r>
            <a:r>
              <a:rPr lang="en-US" dirty="0"/>
              <a:t> </a:t>
            </a:r>
            <a:r>
              <a:rPr lang="en-US" dirty="0" err="1"/>
              <a:t>apicoltori</a:t>
            </a:r>
            <a:r>
              <a:rPr lang="en-US" dirty="0"/>
              <a:t> </a:t>
            </a:r>
            <a:r>
              <a:rPr lang="en-US" dirty="0" err="1"/>
              <a:t>una</a:t>
            </a:r>
            <a:r>
              <a:rPr lang="en-US" dirty="0"/>
              <a:t> </a:t>
            </a:r>
            <a:r>
              <a:rPr lang="en-US" dirty="0" err="1"/>
              <a:t>strategia</a:t>
            </a:r>
            <a:r>
              <a:rPr lang="en-US" dirty="0"/>
              <a:t> per </a:t>
            </a:r>
            <a:r>
              <a:rPr lang="en-US" dirty="0" err="1"/>
              <a:t>arginare</a:t>
            </a:r>
            <a:r>
              <a:rPr lang="en-US" dirty="0"/>
              <a:t> il </a:t>
            </a:r>
            <a:r>
              <a:rPr lang="en-US" dirty="0" err="1"/>
              <a:t>problema</a:t>
            </a:r>
            <a:r>
              <a:rPr lang="en-US" dirty="0"/>
              <a:t> </a:t>
            </a:r>
            <a:r>
              <a:rPr lang="en-US" dirty="0" err="1"/>
              <a:t>della</a:t>
            </a:r>
            <a:r>
              <a:rPr lang="en-US" dirty="0"/>
              <a:t> </a:t>
            </a:r>
            <a:r>
              <a:rPr lang="en-US" dirty="0" err="1"/>
              <a:t>perdita</a:t>
            </a:r>
            <a:r>
              <a:rPr lang="en-US" dirty="0"/>
              <a:t> di </a:t>
            </a:r>
            <a:r>
              <a:rPr lang="en-US" dirty="0" err="1"/>
              <a:t>colonie</a:t>
            </a:r>
            <a:r>
              <a:rPr lang="en-US" dirty="0"/>
              <a:t> -&gt; </a:t>
            </a:r>
            <a:r>
              <a:rPr lang="en-US" dirty="0" err="1"/>
              <a:t>Aggiuntivo</a:t>
            </a:r>
            <a:r>
              <a:rPr lang="en-US" dirty="0"/>
              <a:t>: forecasting</a:t>
            </a:r>
          </a:p>
          <a:p>
            <a:pPr>
              <a:buNone/>
            </a:pPr>
            <a:endParaRPr lang="en-US" dirty="0"/>
          </a:p>
        </p:txBody>
      </p:sp>
    </p:spTree>
    <p:extLst>
      <p:ext uri="{BB962C8B-B14F-4D97-AF65-F5344CB8AC3E}">
        <p14:creationId xmlns:p14="http://schemas.microsoft.com/office/powerpoint/2010/main" val="3027924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err="1"/>
              <a:t>Conformal</a:t>
            </a:r>
            <a:r>
              <a:rPr lang="it-IT"/>
              <a:t> </a:t>
            </a:r>
            <a:r>
              <a:rPr lang="it-IT" err="1"/>
              <a:t>prediction</a:t>
            </a:r>
            <a:r>
              <a:rPr lang="it-IT"/>
              <a:t>: stimare andamento futuro dell’andamento di morte</a:t>
            </a:r>
          </a:p>
          <a:p>
            <a:r>
              <a:rPr lang="it-IT"/>
              <a:t>Survival Analysis: check the cumulative </a:t>
            </a:r>
            <a:r>
              <a:rPr lang="it-IT" err="1"/>
              <a:t>percentage</a:t>
            </a:r>
            <a:r>
              <a:rPr lang="it-IT"/>
              <a:t> </a:t>
            </a:r>
            <a:r>
              <a:rPr lang="it-IT" err="1"/>
              <a:t>decrease</a:t>
            </a:r>
            <a:r>
              <a:rPr lang="it-IT"/>
              <a:t> in the </a:t>
            </a:r>
            <a:r>
              <a:rPr lang="it-IT" err="1"/>
              <a:t>population</a:t>
            </a:r>
            <a:r>
              <a:rPr lang="it-IT"/>
              <a:t> and </a:t>
            </a:r>
            <a:r>
              <a:rPr lang="it-IT" err="1"/>
              <a:t>as</a:t>
            </a:r>
            <a:r>
              <a:rPr lang="it-IT"/>
              <a:t> event of </a:t>
            </a:r>
            <a:r>
              <a:rPr lang="it-IT" err="1"/>
              <a:t>death</a:t>
            </a:r>
            <a:r>
              <a:rPr lang="it-IT"/>
              <a:t> </a:t>
            </a:r>
            <a:r>
              <a:rPr lang="it-IT" err="1"/>
              <a:t>we</a:t>
            </a:r>
            <a:r>
              <a:rPr lang="it-IT"/>
              <a:t> </a:t>
            </a:r>
            <a:r>
              <a:rPr lang="it-IT" err="1"/>
              <a:t>consider</a:t>
            </a:r>
            <a:r>
              <a:rPr lang="it-IT"/>
              <a:t> </a:t>
            </a:r>
            <a:r>
              <a:rPr lang="it-IT" err="1"/>
              <a:t>when</a:t>
            </a:r>
            <a:r>
              <a:rPr lang="it-IT"/>
              <a:t> </a:t>
            </a:r>
            <a:r>
              <a:rPr lang="it-IT" err="1"/>
              <a:t>this</a:t>
            </a:r>
            <a:r>
              <a:rPr lang="it-IT"/>
              <a:t> </a:t>
            </a:r>
            <a:r>
              <a:rPr lang="it-IT" err="1"/>
              <a:t>decrease</a:t>
            </a:r>
            <a:r>
              <a:rPr lang="it-IT"/>
              <a:t> </a:t>
            </a:r>
            <a:r>
              <a:rPr lang="it-IT" err="1"/>
              <a:t>goes</a:t>
            </a:r>
            <a:r>
              <a:rPr lang="it-IT"/>
              <a:t> </a:t>
            </a:r>
            <a:r>
              <a:rPr lang="it-IT" err="1"/>
              <a:t>below</a:t>
            </a:r>
            <a:r>
              <a:rPr lang="it-IT"/>
              <a:t> 10%.</a:t>
            </a:r>
          </a:p>
          <a:p>
            <a:endParaRPr lang="it-IT"/>
          </a:p>
        </p:txBody>
      </p:sp>
    </p:spTree>
    <p:extLst>
      <p:ext uri="{BB962C8B-B14F-4D97-AF65-F5344CB8AC3E}">
        <p14:creationId xmlns:p14="http://schemas.microsoft.com/office/powerpoint/2010/main" val="435868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algn="l"/>
            <a:r>
              <a:rPr lang="it-IT" b="0" i="0" err="1">
                <a:solidFill>
                  <a:srgbClr val="1B1B1B"/>
                </a:solidFill>
                <a:effectLst/>
                <a:latin typeface="Source Sans Pro Web"/>
              </a:rPr>
              <a:t>During</a:t>
            </a:r>
            <a:r>
              <a:rPr lang="it-IT" b="0" i="0">
                <a:solidFill>
                  <a:srgbClr val="1B1B1B"/>
                </a:solidFill>
                <a:effectLst/>
                <a:latin typeface="Source Sans Pro Web"/>
              </a:rPr>
              <a:t> the winter of 2006-2007, some </a:t>
            </a:r>
            <a:r>
              <a:rPr lang="it-IT" b="0" i="0" err="1">
                <a:solidFill>
                  <a:srgbClr val="1B1B1B"/>
                </a:solidFill>
                <a:effectLst/>
                <a:latin typeface="Source Sans Pro Web"/>
              </a:rPr>
              <a:t>beekeepers</a:t>
            </a:r>
            <a:r>
              <a:rPr lang="it-IT" b="0" i="0">
                <a:solidFill>
                  <a:srgbClr val="1B1B1B"/>
                </a:solidFill>
                <a:effectLst/>
                <a:latin typeface="Source Sans Pro Web"/>
              </a:rPr>
              <a:t> </a:t>
            </a:r>
            <a:r>
              <a:rPr lang="it-IT" b="0" i="0" err="1">
                <a:solidFill>
                  <a:srgbClr val="1B1B1B"/>
                </a:solidFill>
                <a:effectLst/>
                <a:latin typeface="Source Sans Pro Web"/>
              </a:rPr>
              <a:t>began</a:t>
            </a:r>
            <a:r>
              <a:rPr lang="it-IT" b="0" i="0">
                <a:solidFill>
                  <a:srgbClr val="1B1B1B"/>
                </a:solidFill>
                <a:effectLst/>
                <a:latin typeface="Source Sans Pro Web"/>
              </a:rPr>
              <a:t> to report </a:t>
            </a:r>
            <a:r>
              <a:rPr lang="it-IT" b="0" i="0" err="1">
                <a:solidFill>
                  <a:srgbClr val="1B1B1B"/>
                </a:solidFill>
                <a:effectLst/>
                <a:latin typeface="Source Sans Pro Web"/>
              </a:rPr>
              <a:t>unusually</a:t>
            </a:r>
            <a:r>
              <a:rPr lang="it-IT" b="0" i="0">
                <a:solidFill>
                  <a:srgbClr val="1B1B1B"/>
                </a:solidFill>
                <a:effectLst/>
                <a:latin typeface="Source Sans Pro Web"/>
              </a:rPr>
              <a:t> high </a:t>
            </a:r>
            <a:r>
              <a:rPr lang="it-IT" b="0" i="0" err="1">
                <a:solidFill>
                  <a:srgbClr val="1B1B1B"/>
                </a:solidFill>
                <a:effectLst/>
                <a:latin typeface="Source Sans Pro Web"/>
              </a:rPr>
              <a:t>losses</a:t>
            </a:r>
            <a:r>
              <a:rPr lang="it-IT" b="0" i="0">
                <a:solidFill>
                  <a:srgbClr val="1B1B1B"/>
                </a:solidFill>
                <a:effectLst/>
                <a:latin typeface="Source Sans Pro Web"/>
              </a:rPr>
              <a:t> of 30-90 </a:t>
            </a:r>
            <a:r>
              <a:rPr lang="it-IT" b="0" i="0" err="1">
                <a:solidFill>
                  <a:srgbClr val="1B1B1B"/>
                </a:solidFill>
                <a:effectLst/>
                <a:latin typeface="Source Sans Pro Web"/>
              </a:rPr>
              <a:t>percent</a:t>
            </a:r>
            <a:r>
              <a:rPr lang="it-IT" b="0" i="0">
                <a:solidFill>
                  <a:srgbClr val="1B1B1B"/>
                </a:solidFill>
                <a:effectLst/>
                <a:latin typeface="Source Sans Pro Web"/>
              </a:rPr>
              <a:t> of </a:t>
            </a:r>
            <a:r>
              <a:rPr lang="it-IT" b="0" i="0" err="1">
                <a:solidFill>
                  <a:srgbClr val="1B1B1B"/>
                </a:solidFill>
                <a:effectLst/>
                <a:latin typeface="Source Sans Pro Web"/>
              </a:rPr>
              <a:t>their</a:t>
            </a:r>
            <a:r>
              <a:rPr lang="it-IT" b="0" i="0">
                <a:solidFill>
                  <a:srgbClr val="1B1B1B"/>
                </a:solidFill>
                <a:effectLst/>
                <a:latin typeface="Source Sans Pro Web"/>
              </a:rPr>
              <a:t> </a:t>
            </a:r>
            <a:r>
              <a:rPr lang="it-IT" b="0" i="0" err="1">
                <a:solidFill>
                  <a:srgbClr val="1B1B1B"/>
                </a:solidFill>
                <a:effectLst/>
                <a:latin typeface="Source Sans Pro Web"/>
              </a:rPr>
              <a:t>hives</a:t>
            </a:r>
            <a:r>
              <a:rPr lang="it-IT" b="0" i="0">
                <a:solidFill>
                  <a:srgbClr val="1B1B1B"/>
                </a:solidFill>
                <a:effectLst/>
                <a:latin typeface="Source Sans Pro Web"/>
              </a:rPr>
              <a:t>. </a:t>
            </a:r>
            <a:r>
              <a:rPr lang="it-IT" b="0" i="0" err="1">
                <a:solidFill>
                  <a:srgbClr val="1B1B1B"/>
                </a:solidFill>
                <a:effectLst/>
                <a:latin typeface="Source Sans Pro Web"/>
              </a:rPr>
              <a:t>As</a:t>
            </a:r>
            <a:r>
              <a:rPr lang="it-IT" b="0" i="0">
                <a:solidFill>
                  <a:srgbClr val="1B1B1B"/>
                </a:solidFill>
                <a:effectLst/>
                <a:latin typeface="Source Sans Pro Web"/>
              </a:rPr>
              <a:t> </a:t>
            </a:r>
            <a:r>
              <a:rPr lang="it-IT" b="0" i="0" err="1">
                <a:solidFill>
                  <a:srgbClr val="1B1B1B"/>
                </a:solidFill>
                <a:effectLst/>
                <a:latin typeface="Source Sans Pro Web"/>
              </a:rPr>
              <a:t>many</a:t>
            </a:r>
            <a:r>
              <a:rPr lang="it-IT" b="0" i="0">
                <a:solidFill>
                  <a:srgbClr val="1B1B1B"/>
                </a:solidFill>
                <a:effectLst/>
                <a:latin typeface="Source Sans Pro Web"/>
              </a:rPr>
              <a:t> </a:t>
            </a:r>
            <a:r>
              <a:rPr lang="it-IT" b="0" i="0" err="1">
                <a:solidFill>
                  <a:srgbClr val="1B1B1B"/>
                </a:solidFill>
                <a:effectLst/>
                <a:latin typeface="Source Sans Pro Web"/>
              </a:rPr>
              <a:t>as</a:t>
            </a:r>
            <a:r>
              <a:rPr lang="it-IT" b="0" i="0">
                <a:solidFill>
                  <a:srgbClr val="1B1B1B"/>
                </a:solidFill>
                <a:effectLst/>
                <a:latin typeface="Source Sans Pro Web"/>
              </a:rPr>
              <a:t> 50 </a:t>
            </a:r>
            <a:r>
              <a:rPr lang="it-IT" b="0" i="0" err="1">
                <a:solidFill>
                  <a:srgbClr val="1B1B1B"/>
                </a:solidFill>
                <a:effectLst/>
                <a:latin typeface="Source Sans Pro Web"/>
              </a:rPr>
              <a:t>percent</a:t>
            </a:r>
            <a:r>
              <a:rPr lang="it-IT" b="0" i="0">
                <a:solidFill>
                  <a:srgbClr val="1B1B1B"/>
                </a:solidFill>
                <a:effectLst/>
                <a:latin typeface="Source Sans Pro Web"/>
              </a:rPr>
              <a:t> of </a:t>
            </a:r>
            <a:r>
              <a:rPr lang="it-IT" b="0" i="0" err="1">
                <a:solidFill>
                  <a:srgbClr val="1B1B1B"/>
                </a:solidFill>
                <a:effectLst/>
                <a:latin typeface="Source Sans Pro Web"/>
              </a:rPr>
              <a:t>all</a:t>
            </a:r>
            <a:r>
              <a:rPr lang="it-IT" b="0" i="0">
                <a:solidFill>
                  <a:srgbClr val="1B1B1B"/>
                </a:solidFill>
                <a:effectLst/>
                <a:latin typeface="Source Sans Pro Web"/>
              </a:rPr>
              <a:t> </a:t>
            </a:r>
            <a:r>
              <a:rPr lang="it-IT" b="0" i="0" err="1">
                <a:solidFill>
                  <a:srgbClr val="1B1B1B"/>
                </a:solidFill>
                <a:effectLst/>
                <a:latin typeface="Source Sans Pro Web"/>
              </a:rPr>
              <a:t>affected</a:t>
            </a:r>
            <a:r>
              <a:rPr lang="it-IT" b="0" i="0">
                <a:solidFill>
                  <a:srgbClr val="1B1B1B"/>
                </a:solidFill>
                <a:effectLst/>
                <a:latin typeface="Source Sans Pro Web"/>
              </a:rPr>
              <a:t> </a:t>
            </a:r>
            <a:r>
              <a:rPr lang="it-IT" b="0" i="0" err="1">
                <a:solidFill>
                  <a:srgbClr val="1B1B1B"/>
                </a:solidFill>
                <a:effectLst/>
                <a:latin typeface="Source Sans Pro Web"/>
              </a:rPr>
              <a:t>colonies</a:t>
            </a:r>
            <a:r>
              <a:rPr lang="it-IT" b="0" i="0">
                <a:solidFill>
                  <a:srgbClr val="1B1B1B"/>
                </a:solidFill>
                <a:effectLst/>
                <a:latin typeface="Source Sans Pro Web"/>
              </a:rPr>
              <a:t> </a:t>
            </a:r>
            <a:r>
              <a:rPr lang="it-IT" b="0" i="0" err="1">
                <a:solidFill>
                  <a:srgbClr val="1B1B1B"/>
                </a:solidFill>
                <a:effectLst/>
                <a:latin typeface="Source Sans Pro Web"/>
              </a:rPr>
              <a:t>demonstrated</a:t>
            </a:r>
            <a:r>
              <a:rPr lang="it-IT" b="0" i="0">
                <a:solidFill>
                  <a:srgbClr val="1B1B1B"/>
                </a:solidFill>
                <a:effectLst/>
                <a:latin typeface="Source Sans Pro Web"/>
              </a:rPr>
              <a:t> </a:t>
            </a:r>
            <a:r>
              <a:rPr lang="it-IT" b="0" i="0" err="1">
                <a:solidFill>
                  <a:srgbClr val="1B1B1B"/>
                </a:solidFill>
                <a:effectLst/>
                <a:latin typeface="Source Sans Pro Web"/>
              </a:rPr>
              <a:t>symptoms</a:t>
            </a:r>
            <a:r>
              <a:rPr lang="it-IT" b="0" i="0">
                <a:solidFill>
                  <a:srgbClr val="1B1B1B"/>
                </a:solidFill>
                <a:effectLst/>
                <a:latin typeface="Source Sans Pro Web"/>
              </a:rPr>
              <a:t> </a:t>
            </a:r>
            <a:r>
              <a:rPr lang="it-IT" b="0" i="0" err="1">
                <a:solidFill>
                  <a:srgbClr val="1B1B1B"/>
                </a:solidFill>
                <a:effectLst/>
                <a:latin typeface="Source Sans Pro Web"/>
              </a:rPr>
              <a:t>inconsistent</a:t>
            </a:r>
            <a:r>
              <a:rPr lang="it-IT" b="0" i="0">
                <a:solidFill>
                  <a:srgbClr val="1B1B1B"/>
                </a:solidFill>
                <a:effectLst/>
                <a:latin typeface="Source Sans Pro Web"/>
              </a:rPr>
              <a:t> with </a:t>
            </a:r>
            <a:r>
              <a:rPr lang="it-IT" b="0" i="0" err="1">
                <a:solidFill>
                  <a:srgbClr val="1B1B1B"/>
                </a:solidFill>
                <a:effectLst/>
                <a:latin typeface="Source Sans Pro Web"/>
              </a:rPr>
              <a:t>any</a:t>
            </a:r>
            <a:r>
              <a:rPr lang="it-IT" b="0" i="0">
                <a:solidFill>
                  <a:srgbClr val="1B1B1B"/>
                </a:solidFill>
                <a:effectLst/>
                <a:latin typeface="Source Sans Pro Web"/>
              </a:rPr>
              <a:t> </a:t>
            </a:r>
            <a:r>
              <a:rPr lang="it-IT" b="0" i="0" err="1">
                <a:solidFill>
                  <a:srgbClr val="1B1B1B"/>
                </a:solidFill>
                <a:effectLst/>
                <a:latin typeface="Source Sans Pro Web"/>
              </a:rPr>
              <a:t>known</a:t>
            </a:r>
            <a:r>
              <a:rPr lang="it-IT" b="0" i="0">
                <a:solidFill>
                  <a:srgbClr val="1B1B1B"/>
                </a:solidFill>
                <a:effectLst/>
                <a:latin typeface="Source Sans Pro Web"/>
              </a:rPr>
              <a:t> </a:t>
            </a:r>
            <a:r>
              <a:rPr lang="it-IT" b="0" i="0" err="1">
                <a:solidFill>
                  <a:srgbClr val="1B1B1B"/>
                </a:solidFill>
                <a:effectLst/>
                <a:latin typeface="Source Sans Pro Web"/>
              </a:rPr>
              <a:t>causes</a:t>
            </a:r>
            <a:r>
              <a:rPr lang="it-IT" b="0" i="0">
                <a:solidFill>
                  <a:srgbClr val="1B1B1B"/>
                </a:solidFill>
                <a:effectLst/>
                <a:latin typeface="Source Sans Pro Web"/>
              </a:rPr>
              <a:t> of </a:t>
            </a:r>
            <a:r>
              <a:rPr lang="it-IT" b="0" i="0" err="1">
                <a:solidFill>
                  <a:srgbClr val="1B1B1B"/>
                </a:solidFill>
                <a:effectLst/>
                <a:latin typeface="Source Sans Pro Web"/>
              </a:rPr>
              <a:t>honey</a:t>
            </a:r>
            <a:r>
              <a:rPr lang="it-IT" b="0" i="0">
                <a:solidFill>
                  <a:srgbClr val="1B1B1B"/>
                </a:solidFill>
                <a:effectLst/>
                <a:latin typeface="Source Sans Pro Web"/>
              </a:rPr>
              <a:t> </a:t>
            </a:r>
            <a:r>
              <a:rPr lang="it-IT" b="0" i="0" err="1">
                <a:solidFill>
                  <a:srgbClr val="1B1B1B"/>
                </a:solidFill>
                <a:effectLst/>
                <a:latin typeface="Source Sans Pro Web"/>
              </a:rPr>
              <a:t>bee</a:t>
            </a:r>
            <a:r>
              <a:rPr lang="it-IT" b="0" i="0">
                <a:solidFill>
                  <a:srgbClr val="1B1B1B"/>
                </a:solidFill>
                <a:effectLst/>
                <a:latin typeface="Source Sans Pro Web"/>
              </a:rPr>
              <a:t> </a:t>
            </a:r>
            <a:r>
              <a:rPr lang="it-IT" b="0" i="0" err="1">
                <a:solidFill>
                  <a:srgbClr val="1B1B1B"/>
                </a:solidFill>
                <a:effectLst/>
                <a:latin typeface="Source Sans Pro Web"/>
              </a:rPr>
              <a:t>death</a:t>
            </a:r>
            <a:r>
              <a:rPr lang="it-IT" b="0" i="0">
                <a:solidFill>
                  <a:srgbClr val="1B1B1B"/>
                </a:solidFill>
                <a:effectLst/>
                <a:latin typeface="Source Sans Pro Web"/>
              </a:rPr>
              <a:t>. </a:t>
            </a:r>
          </a:p>
          <a:p>
            <a:pPr algn="l"/>
            <a:r>
              <a:rPr lang="it-IT" b="0" i="0" err="1">
                <a:solidFill>
                  <a:srgbClr val="1B1B1B"/>
                </a:solidFill>
                <a:effectLst/>
                <a:latin typeface="Source Sans Pro Web"/>
              </a:rPr>
              <a:t>Colony</a:t>
            </a:r>
            <a:r>
              <a:rPr lang="it-IT" b="0" i="0">
                <a:solidFill>
                  <a:srgbClr val="1B1B1B"/>
                </a:solidFill>
                <a:effectLst/>
                <a:latin typeface="Source Sans Pro Web"/>
              </a:rPr>
              <a:t> </a:t>
            </a:r>
            <a:r>
              <a:rPr lang="it-IT" b="0" i="0" err="1">
                <a:solidFill>
                  <a:srgbClr val="1B1B1B"/>
                </a:solidFill>
                <a:effectLst/>
                <a:latin typeface="Source Sans Pro Web"/>
              </a:rPr>
              <a:t>Collapse</a:t>
            </a:r>
            <a:r>
              <a:rPr lang="it-IT" b="0" i="0">
                <a:solidFill>
                  <a:srgbClr val="1B1B1B"/>
                </a:solidFill>
                <a:effectLst/>
                <a:latin typeface="Source Sans Pro Web"/>
              </a:rPr>
              <a:t> Disorder </a:t>
            </a:r>
            <a:r>
              <a:rPr lang="it-IT" b="0" i="0" err="1">
                <a:solidFill>
                  <a:srgbClr val="1B1B1B"/>
                </a:solidFill>
                <a:effectLst/>
                <a:latin typeface="Source Sans Pro Web"/>
              </a:rPr>
              <a:t>is</a:t>
            </a:r>
            <a:r>
              <a:rPr lang="it-IT" b="0" i="0">
                <a:solidFill>
                  <a:srgbClr val="1B1B1B"/>
                </a:solidFill>
                <a:effectLst/>
                <a:latin typeface="Source Sans Pro Web"/>
              </a:rPr>
              <a:t> the </a:t>
            </a:r>
            <a:r>
              <a:rPr lang="it-IT" b="0" i="0" err="1">
                <a:solidFill>
                  <a:srgbClr val="1B1B1B"/>
                </a:solidFill>
                <a:effectLst/>
                <a:latin typeface="Source Sans Pro Web"/>
              </a:rPr>
              <a:t>phenomenon</a:t>
            </a:r>
            <a:r>
              <a:rPr lang="it-IT" b="0" i="0">
                <a:solidFill>
                  <a:srgbClr val="1B1B1B"/>
                </a:solidFill>
                <a:effectLst/>
                <a:latin typeface="Source Sans Pro Web"/>
              </a:rPr>
              <a:t> </a:t>
            </a:r>
            <a:r>
              <a:rPr lang="it-IT" b="0" i="0" err="1">
                <a:solidFill>
                  <a:srgbClr val="1B1B1B"/>
                </a:solidFill>
                <a:effectLst/>
                <a:latin typeface="Source Sans Pro Web"/>
              </a:rPr>
              <a:t>that</a:t>
            </a:r>
            <a:r>
              <a:rPr lang="it-IT" b="0" i="0">
                <a:solidFill>
                  <a:srgbClr val="1B1B1B"/>
                </a:solidFill>
                <a:effectLst/>
                <a:latin typeface="Source Sans Pro Web"/>
              </a:rPr>
              <a:t> </a:t>
            </a:r>
            <a:r>
              <a:rPr lang="it-IT" b="0" i="0" err="1">
                <a:solidFill>
                  <a:srgbClr val="1B1B1B"/>
                </a:solidFill>
                <a:effectLst/>
                <a:latin typeface="Source Sans Pro Web"/>
              </a:rPr>
              <a:t>occurs</a:t>
            </a:r>
            <a:r>
              <a:rPr lang="it-IT" b="0" i="0">
                <a:solidFill>
                  <a:srgbClr val="1B1B1B"/>
                </a:solidFill>
                <a:effectLst/>
                <a:latin typeface="Source Sans Pro Web"/>
              </a:rPr>
              <a:t> </a:t>
            </a:r>
            <a:r>
              <a:rPr lang="it-IT" b="0" i="0" err="1">
                <a:solidFill>
                  <a:srgbClr val="1B1B1B"/>
                </a:solidFill>
                <a:effectLst/>
                <a:latin typeface="Source Sans Pro Web"/>
              </a:rPr>
              <a:t>when</a:t>
            </a:r>
            <a:r>
              <a:rPr lang="it-IT" b="0" i="0">
                <a:solidFill>
                  <a:srgbClr val="1B1B1B"/>
                </a:solidFill>
                <a:effectLst/>
                <a:latin typeface="Source Sans Pro Web"/>
              </a:rPr>
              <a:t> the </a:t>
            </a:r>
            <a:r>
              <a:rPr lang="it-IT" b="0" i="0" err="1">
                <a:solidFill>
                  <a:srgbClr val="1B1B1B"/>
                </a:solidFill>
                <a:effectLst/>
                <a:latin typeface="Source Sans Pro Web"/>
              </a:rPr>
              <a:t>majority</a:t>
            </a:r>
            <a:r>
              <a:rPr lang="it-IT" b="0" i="0">
                <a:solidFill>
                  <a:srgbClr val="1B1B1B"/>
                </a:solidFill>
                <a:effectLst/>
                <a:latin typeface="Source Sans Pro Web"/>
              </a:rPr>
              <a:t> of worker </a:t>
            </a:r>
            <a:r>
              <a:rPr lang="it-IT" b="0" i="0" err="1">
                <a:solidFill>
                  <a:srgbClr val="1B1B1B"/>
                </a:solidFill>
                <a:effectLst/>
                <a:latin typeface="Source Sans Pro Web"/>
              </a:rPr>
              <a:t>bees</a:t>
            </a:r>
            <a:r>
              <a:rPr lang="it-IT" b="0" i="0">
                <a:solidFill>
                  <a:srgbClr val="1B1B1B"/>
                </a:solidFill>
                <a:effectLst/>
                <a:latin typeface="Source Sans Pro Web"/>
              </a:rPr>
              <a:t> in a </a:t>
            </a:r>
            <a:r>
              <a:rPr lang="it-IT" b="0" i="0" err="1">
                <a:solidFill>
                  <a:srgbClr val="1B1B1B"/>
                </a:solidFill>
                <a:effectLst/>
                <a:latin typeface="Source Sans Pro Web"/>
              </a:rPr>
              <a:t>colony</a:t>
            </a:r>
            <a:r>
              <a:rPr lang="it-IT" b="0" i="0">
                <a:solidFill>
                  <a:srgbClr val="1B1B1B"/>
                </a:solidFill>
                <a:effectLst/>
                <a:latin typeface="Source Sans Pro Web"/>
              </a:rPr>
              <a:t> </a:t>
            </a:r>
            <a:r>
              <a:rPr lang="it-IT" b="0" i="0" err="1">
                <a:solidFill>
                  <a:srgbClr val="1B1B1B"/>
                </a:solidFill>
                <a:effectLst/>
                <a:latin typeface="Source Sans Pro Web"/>
              </a:rPr>
              <a:t>disappear</a:t>
            </a:r>
            <a:r>
              <a:rPr lang="it-IT" b="0" i="0">
                <a:solidFill>
                  <a:srgbClr val="1B1B1B"/>
                </a:solidFill>
                <a:effectLst/>
                <a:latin typeface="Source Sans Pro Web"/>
              </a:rPr>
              <a:t> and </a:t>
            </a:r>
            <a:r>
              <a:rPr lang="it-IT" b="0" i="0" err="1">
                <a:solidFill>
                  <a:srgbClr val="1B1B1B"/>
                </a:solidFill>
                <a:effectLst/>
                <a:latin typeface="Source Sans Pro Web"/>
              </a:rPr>
              <a:t>leave</a:t>
            </a:r>
            <a:r>
              <a:rPr lang="it-IT" b="0" i="0">
                <a:solidFill>
                  <a:srgbClr val="1B1B1B"/>
                </a:solidFill>
                <a:effectLst/>
                <a:latin typeface="Source Sans Pro Web"/>
              </a:rPr>
              <a:t> </a:t>
            </a:r>
            <a:r>
              <a:rPr lang="it-IT" b="0" i="0" err="1">
                <a:solidFill>
                  <a:srgbClr val="1B1B1B"/>
                </a:solidFill>
                <a:effectLst/>
                <a:latin typeface="Source Sans Pro Web"/>
              </a:rPr>
              <a:t>behind</a:t>
            </a:r>
            <a:r>
              <a:rPr lang="it-IT" b="0" i="0">
                <a:solidFill>
                  <a:srgbClr val="1B1B1B"/>
                </a:solidFill>
                <a:effectLst/>
                <a:latin typeface="Source Sans Pro Web"/>
              </a:rPr>
              <a:t> a queen, </a:t>
            </a:r>
            <a:r>
              <a:rPr lang="it-IT" b="0" i="0" err="1">
                <a:solidFill>
                  <a:srgbClr val="1B1B1B"/>
                </a:solidFill>
                <a:effectLst/>
                <a:latin typeface="Source Sans Pro Web"/>
              </a:rPr>
              <a:t>plenty</a:t>
            </a:r>
            <a:r>
              <a:rPr lang="it-IT" b="0" i="0">
                <a:solidFill>
                  <a:srgbClr val="1B1B1B"/>
                </a:solidFill>
                <a:effectLst/>
                <a:latin typeface="Source Sans Pro Web"/>
              </a:rPr>
              <a:t> of food and a </a:t>
            </a:r>
            <a:r>
              <a:rPr lang="it-IT" b="0" i="0" err="1">
                <a:solidFill>
                  <a:srgbClr val="1B1B1B"/>
                </a:solidFill>
                <a:effectLst/>
                <a:latin typeface="Source Sans Pro Web"/>
              </a:rPr>
              <a:t>few</a:t>
            </a:r>
            <a:r>
              <a:rPr lang="it-IT" b="0" i="0">
                <a:solidFill>
                  <a:srgbClr val="1B1B1B"/>
                </a:solidFill>
                <a:effectLst/>
                <a:latin typeface="Source Sans Pro Web"/>
              </a:rPr>
              <a:t> nurse </a:t>
            </a:r>
            <a:r>
              <a:rPr lang="it-IT" b="0" i="0" err="1">
                <a:solidFill>
                  <a:srgbClr val="1B1B1B"/>
                </a:solidFill>
                <a:effectLst/>
                <a:latin typeface="Source Sans Pro Web"/>
              </a:rPr>
              <a:t>bees</a:t>
            </a:r>
            <a:r>
              <a:rPr lang="it-IT" b="0" i="0">
                <a:solidFill>
                  <a:srgbClr val="1B1B1B"/>
                </a:solidFill>
                <a:effectLst/>
                <a:latin typeface="Source Sans Pro Web"/>
              </a:rPr>
              <a:t> to care for the </a:t>
            </a:r>
            <a:r>
              <a:rPr lang="it-IT" b="0" i="0" err="1">
                <a:solidFill>
                  <a:srgbClr val="1B1B1B"/>
                </a:solidFill>
                <a:effectLst/>
                <a:latin typeface="Source Sans Pro Web"/>
              </a:rPr>
              <a:t>remaining</a:t>
            </a:r>
            <a:r>
              <a:rPr lang="it-IT" b="0" i="0">
                <a:solidFill>
                  <a:srgbClr val="1B1B1B"/>
                </a:solidFill>
                <a:effectLst/>
                <a:latin typeface="Source Sans Pro Web"/>
              </a:rPr>
              <a:t> immature </a:t>
            </a:r>
            <a:r>
              <a:rPr lang="it-IT" b="0" i="0" err="1">
                <a:solidFill>
                  <a:srgbClr val="1B1B1B"/>
                </a:solidFill>
                <a:effectLst/>
                <a:latin typeface="Source Sans Pro Web"/>
              </a:rPr>
              <a:t>bees</a:t>
            </a:r>
            <a:r>
              <a:rPr lang="it-IT" b="0" i="0">
                <a:solidFill>
                  <a:srgbClr val="1B1B1B"/>
                </a:solidFill>
                <a:effectLst/>
                <a:latin typeface="Source Sans Pro Web"/>
              </a:rPr>
              <a:t> and the queen. </a:t>
            </a:r>
          </a:p>
          <a:p>
            <a:pPr algn="l"/>
            <a:r>
              <a:rPr lang="it-IT" b="0" i="0">
                <a:solidFill>
                  <a:srgbClr val="1B1B1B"/>
                </a:solidFill>
                <a:effectLst/>
                <a:latin typeface="Source Sans Pro Web"/>
              </a:rPr>
              <a:t>Once </a:t>
            </a:r>
            <a:r>
              <a:rPr lang="it-IT" b="0" i="0" err="1">
                <a:solidFill>
                  <a:srgbClr val="1B1B1B"/>
                </a:solidFill>
                <a:effectLst/>
                <a:latin typeface="Source Sans Pro Web"/>
              </a:rPr>
              <a:t>thought</a:t>
            </a:r>
            <a:r>
              <a:rPr lang="it-IT" b="0" i="0">
                <a:solidFill>
                  <a:srgbClr val="1B1B1B"/>
                </a:solidFill>
                <a:effectLst/>
                <a:latin typeface="Source Sans Pro Web"/>
              </a:rPr>
              <a:t> to pose a major long </a:t>
            </a:r>
            <a:r>
              <a:rPr lang="it-IT" b="0" i="0" err="1">
                <a:solidFill>
                  <a:srgbClr val="1B1B1B"/>
                </a:solidFill>
                <a:effectLst/>
                <a:latin typeface="Source Sans Pro Web"/>
              </a:rPr>
              <a:t>term</a:t>
            </a:r>
            <a:r>
              <a:rPr lang="it-IT" b="0" i="0">
                <a:solidFill>
                  <a:srgbClr val="1B1B1B"/>
                </a:solidFill>
                <a:effectLst/>
                <a:latin typeface="Source Sans Pro Web"/>
              </a:rPr>
              <a:t> </a:t>
            </a:r>
            <a:r>
              <a:rPr lang="it-IT" b="0" i="0" err="1">
                <a:solidFill>
                  <a:srgbClr val="1B1B1B"/>
                </a:solidFill>
                <a:effectLst/>
                <a:latin typeface="Source Sans Pro Web"/>
              </a:rPr>
              <a:t>threat</a:t>
            </a:r>
            <a:r>
              <a:rPr lang="it-IT" b="0" i="0">
                <a:solidFill>
                  <a:srgbClr val="1B1B1B"/>
                </a:solidFill>
                <a:effectLst/>
                <a:latin typeface="Source Sans Pro Web"/>
              </a:rPr>
              <a:t> to </a:t>
            </a:r>
            <a:r>
              <a:rPr lang="it-IT" b="0" i="0" err="1">
                <a:solidFill>
                  <a:srgbClr val="1B1B1B"/>
                </a:solidFill>
                <a:effectLst/>
                <a:latin typeface="Source Sans Pro Web"/>
              </a:rPr>
              <a:t>bees</a:t>
            </a:r>
            <a:r>
              <a:rPr lang="it-IT" b="0" i="0">
                <a:solidFill>
                  <a:srgbClr val="1B1B1B"/>
                </a:solidFill>
                <a:effectLst/>
                <a:latin typeface="Source Sans Pro Web"/>
              </a:rPr>
              <a:t>, </a:t>
            </a:r>
            <a:r>
              <a:rPr lang="it-IT" b="0" i="0" err="1">
                <a:solidFill>
                  <a:srgbClr val="1B1B1B"/>
                </a:solidFill>
                <a:effectLst/>
                <a:latin typeface="Source Sans Pro Web"/>
              </a:rPr>
              <a:t>reported</a:t>
            </a:r>
            <a:r>
              <a:rPr lang="it-IT" b="0" i="0">
                <a:solidFill>
                  <a:srgbClr val="1B1B1B"/>
                </a:solidFill>
                <a:effectLst/>
                <a:latin typeface="Source Sans Pro Web"/>
              </a:rPr>
              <a:t> </a:t>
            </a:r>
            <a:r>
              <a:rPr lang="it-IT" b="0" i="0" err="1">
                <a:solidFill>
                  <a:srgbClr val="1B1B1B"/>
                </a:solidFill>
                <a:effectLst/>
                <a:latin typeface="Source Sans Pro Web"/>
              </a:rPr>
              <a:t>cases</a:t>
            </a:r>
            <a:r>
              <a:rPr lang="it-IT" b="0" i="0">
                <a:solidFill>
                  <a:srgbClr val="1B1B1B"/>
                </a:solidFill>
                <a:effectLst/>
                <a:latin typeface="Source Sans Pro Web"/>
              </a:rPr>
              <a:t> of CCD </a:t>
            </a:r>
            <a:r>
              <a:rPr lang="it-IT" b="0" i="0" err="1">
                <a:solidFill>
                  <a:srgbClr val="1B1B1B"/>
                </a:solidFill>
                <a:effectLst/>
                <a:latin typeface="Source Sans Pro Web"/>
              </a:rPr>
              <a:t>have</a:t>
            </a:r>
            <a:r>
              <a:rPr lang="it-IT" b="0" i="0">
                <a:solidFill>
                  <a:srgbClr val="1B1B1B"/>
                </a:solidFill>
                <a:effectLst/>
                <a:latin typeface="Source Sans Pro Web"/>
              </a:rPr>
              <a:t> </a:t>
            </a:r>
            <a:r>
              <a:rPr lang="it-IT" b="0" i="0" err="1">
                <a:solidFill>
                  <a:srgbClr val="1B1B1B"/>
                </a:solidFill>
                <a:effectLst/>
                <a:latin typeface="Source Sans Pro Web"/>
              </a:rPr>
              <a:t>declined</a:t>
            </a:r>
            <a:r>
              <a:rPr lang="it-IT" b="0" i="0">
                <a:solidFill>
                  <a:srgbClr val="1B1B1B"/>
                </a:solidFill>
                <a:effectLst/>
                <a:latin typeface="Source Sans Pro Web"/>
              </a:rPr>
              <a:t> </a:t>
            </a:r>
            <a:r>
              <a:rPr lang="it-IT" b="0" i="0" err="1">
                <a:solidFill>
                  <a:srgbClr val="1B1B1B"/>
                </a:solidFill>
                <a:effectLst/>
                <a:latin typeface="Source Sans Pro Web"/>
              </a:rPr>
              <a:t>substantially</a:t>
            </a:r>
            <a:r>
              <a:rPr lang="it-IT" b="0" i="0">
                <a:solidFill>
                  <a:srgbClr val="1B1B1B"/>
                </a:solidFill>
                <a:effectLst/>
                <a:latin typeface="Source Sans Pro Web"/>
              </a:rPr>
              <a:t> over the last </a:t>
            </a:r>
            <a:r>
              <a:rPr lang="it-IT" b="0" i="0" err="1">
                <a:solidFill>
                  <a:srgbClr val="1B1B1B"/>
                </a:solidFill>
                <a:effectLst/>
                <a:latin typeface="Source Sans Pro Web"/>
              </a:rPr>
              <a:t>five</a:t>
            </a:r>
            <a:r>
              <a:rPr lang="it-IT" b="0" i="0">
                <a:solidFill>
                  <a:srgbClr val="1B1B1B"/>
                </a:solidFill>
                <a:effectLst/>
                <a:latin typeface="Source Sans Pro Web"/>
              </a:rPr>
              <a:t> </a:t>
            </a:r>
            <a:r>
              <a:rPr lang="it-IT" b="0" i="0" err="1">
                <a:solidFill>
                  <a:srgbClr val="1B1B1B"/>
                </a:solidFill>
                <a:effectLst/>
                <a:latin typeface="Source Sans Pro Web"/>
              </a:rPr>
              <a:t>years</a:t>
            </a:r>
            <a:r>
              <a:rPr lang="it-IT" b="0" i="0">
                <a:solidFill>
                  <a:srgbClr val="1B1B1B"/>
                </a:solidFill>
                <a:effectLst/>
                <a:latin typeface="Source Sans Pro Web"/>
              </a:rPr>
              <a:t>. </a:t>
            </a:r>
          </a:p>
          <a:p>
            <a:pPr algn="l"/>
            <a:r>
              <a:rPr lang="it-IT" b="0" i="0">
                <a:solidFill>
                  <a:srgbClr val="1B1B1B"/>
                </a:solidFill>
                <a:effectLst/>
                <a:latin typeface="Source Sans Pro Web"/>
              </a:rPr>
              <a:t>The </a:t>
            </a:r>
            <a:r>
              <a:rPr lang="it-IT" b="0" i="0" err="1">
                <a:solidFill>
                  <a:srgbClr val="1B1B1B"/>
                </a:solidFill>
                <a:effectLst/>
                <a:latin typeface="Source Sans Pro Web"/>
              </a:rPr>
              <a:t>number</a:t>
            </a:r>
            <a:r>
              <a:rPr lang="it-IT" b="0" i="0">
                <a:solidFill>
                  <a:srgbClr val="1B1B1B"/>
                </a:solidFill>
                <a:effectLst/>
                <a:latin typeface="Source Sans Pro Web"/>
              </a:rPr>
              <a:t> of </a:t>
            </a:r>
            <a:r>
              <a:rPr lang="it-IT" b="0" i="0" err="1">
                <a:solidFill>
                  <a:srgbClr val="1B1B1B"/>
                </a:solidFill>
                <a:effectLst/>
                <a:latin typeface="Source Sans Pro Web"/>
              </a:rPr>
              <a:t>hives</a:t>
            </a:r>
            <a:r>
              <a:rPr lang="it-IT" b="0" i="0">
                <a:solidFill>
                  <a:srgbClr val="1B1B1B"/>
                </a:solidFill>
                <a:effectLst/>
                <a:latin typeface="Source Sans Pro Web"/>
              </a:rPr>
              <a:t> </a:t>
            </a:r>
            <a:r>
              <a:rPr lang="it-IT" b="0" i="0" err="1">
                <a:solidFill>
                  <a:srgbClr val="1B1B1B"/>
                </a:solidFill>
                <a:effectLst/>
                <a:latin typeface="Source Sans Pro Web"/>
              </a:rPr>
              <a:t>that</a:t>
            </a:r>
            <a:r>
              <a:rPr lang="it-IT" b="0" i="0">
                <a:solidFill>
                  <a:srgbClr val="1B1B1B"/>
                </a:solidFill>
                <a:effectLst/>
                <a:latin typeface="Source Sans Pro Web"/>
              </a:rPr>
              <a:t> do </a:t>
            </a:r>
            <a:r>
              <a:rPr lang="it-IT" b="0" i="0" err="1">
                <a:solidFill>
                  <a:srgbClr val="1B1B1B"/>
                </a:solidFill>
                <a:effectLst/>
                <a:latin typeface="Source Sans Pro Web"/>
              </a:rPr>
              <a:t>not</a:t>
            </a:r>
            <a:r>
              <a:rPr lang="it-IT" b="0" i="0">
                <a:solidFill>
                  <a:srgbClr val="1B1B1B"/>
                </a:solidFill>
                <a:effectLst/>
                <a:latin typeface="Source Sans Pro Web"/>
              </a:rPr>
              <a:t> </a:t>
            </a:r>
            <a:r>
              <a:rPr lang="it-IT" b="0" i="0" err="1">
                <a:solidFill>
                  <a:srgbClr val="1B1B1B"/>
                </a:solidFill>
                <a:effectLst/>
                <a:latin typeface="Source Sans Pro Web"/>
              </a:rPr>
              <a:t>survive</a:t>
            </a:r>
            <a:r>
              <a:rPr lang="it-IT" b="0" i="0">
                <a:solidFill>
                  <a:srgbClr val="1B1B1B"/>
                </a:solidFill>
                <a:effectLst/>
                <a:latin typeface="Source Sans Pro Web"/>
              </a:rPr>
              <a:t> over the winter </a:t>
            </a:r>
            <a:r>
              <a:rPr lang="it-IT" b="0" i="0" err="1">
                <a:solidFill>
                  <a:srgbClr val="1B1B1B"/>
                </a:solidFill>
                <a:effectLst/>
                <a:latin typeface="Source Sans Pro Web"/>
              </a:rPr>
              <a:t>months</a:t>
            </a:r>
            <a:r>
              <a:rPr lang="it-IT" b="0" i="0">
                <a:solidFill>
                  <a:srgbClr val="1B1B1B"/>
                </a:solidFill>
                <a:effectLst/>
                <a:latin typeface="Source Sans Pro Web"/>
              </a:rPr>
              <a:t> – the overall </a:t>
            </a:r>
            <a:r>
              <a:rPr lang="it-IT" b="0" i="0" err="1">
                <a:solidFill>
                  <a:srgbClr val="1B1B1B"/>
                </a:solidFill>
                <a:effectLst/>
                <a:latin typeface="Source Sans Pro Web"/>
              </a:rPr>
              <a:t>indicator</a:t>
            </a:r>
            <a:r>
              <a:rPr lang="it-IT" b="0" i="0">
                <a:solidFill>
                  <a:srgbClr val="1B1B1B"/>
                </a:solidFill>
                <a:effectLst/>
                <a:latin typeface="Source Sans Pro Web"/>
              </a:rPr>
              <a:t> for </a:t>
            </a:r>
            <a:r>
              <a:rPr lang="it-IT" b="0" i="0" err="1">
                <a:solidFill>
                  <a:srgbClr val="1B1B1B"/>
                </a:solidFill>
                <a:effectLst/>
                <a:latin typeface="Source Sans Pro Web"/>
              </a:rPr>
              <a:t>bee</a:t>
            </a:r>
            <a:r>
              <a:rPr lang="it-IT" b="0" i="0">
                <a:solidFill>
                  <a:srgbClr val="1B1B1B"/>
                </a:solidFill>
                <a:effectLst/>
                <a:latin typeface="Source Sans Pro Web"/>
              </a:rPr>
              <a:t> health – </a:t>
            </a:r>
            <a:r>
              <a:rPr lang="it-IT" b="0" i="0" err="1">
                <a:solidFill>
                  <a:srgbClr val="1B1B1B"/>
                </a:solidFill>
                <a:effectLst/>
                <a:latin typeface="Source Sans Pro Web"/>
              </a:rPr>
              <a:t>has</a:t>
            </a:r>
            <a:r>
              <a:rPr lang="it-IT" b="0" i="0">
                <a:solidFill>
                  <a:srgbClr val="1B1B1B"/>
                </a:solidFill>
                <a:effectLst/>
                <a:latin typeface="Source Sans Pro Web"/>
              </a:rPr>
              <a:t> </a:t>
            </a:r>
            <a:r>
              <a:rPr lang="it-IT" b="0" i="0" err="1">
                <a:solidFill>
                  <a:srgbClr val="1B1B1B"/>
                </a:solidFill>
                <a:effectLst/>
                <a:latin typeface="Source Sans Pro Web"/>
              </a:rPr>
              <a:t>maintained</a:t>
            </a:r>
            <a:r>
              <a:rPr lang="it-IT" b="0" i="0">
                <a:solidFill>
                  <a:srgbClr val="1B1B1B"/>
                </a:solidFill>
                <a:effectLst/>
                <a:latin typeface="Source Sans Pro Web"/>
              </a:rPr>
              <a:t> an </a:t>
            </a:r>
            <a:r>
              <a:rPr lang="it-IT" b="0" i="0" err="1">
                <a:solidFill>
                  <a:srgbClr val="1B1B1B"/>
                </a:solidFill>
                <a:effectLst/>
                <a:latin typeface="Source Sans Pro Web"/>
              </a:rPr>
              <a:t>average</a:t>
            </a:r>
            <a:r>
              <a:rPr lang="it-IT" b="0" i="0">
                <a:solidFill>
                  <a:srgbClr val="1B1B1B"/>
                </a:solidFill>
                <a:effectLst/>
                <a:latin typeface="Source Sans Pro Web"/>
              </a:rPr>
              <a:t> of </a:t>
            </a:r>
            <a:r>
              <a:rPr lang="it-IT" b="0" i="0" err="1">
                <a:solidFill>
                  <a:srgbClr val="1B1B1B"/>
                </a:solidFill>
                <a:effectLst/>
                <a:latin typeface="Source Sans Pro Web"/>
              </a:rPr>
              <a:t>about</a:t>
            </a:r>
            <a:r>
              <a:rPr lang="it-IT" b="0" i="0">
                <a:solidFill>
                  <a:srgbClr val="1B1B1B"/>
                </a:solidFill>
                <a:effectLst/>
                <a:latin typeface="Source Sans Pro Web"/>
              </a:rPr>
              <a:t> 28.7 </a:t>
            </a:r>
            <a:r>
              <a:rPr lang="it-IT" b="0" i="0" err="1">
                <a:solidFill>
                  <a:srgbClr val="1B1B1B"/>
                </a:solidFill>
                <a:effectLst/>
                <a:latin typeface="Source Sans Pro Web"/>
              </a:rPr>
              <a:t>percent</a:t>
            </a:r>
            <a:r>
              <a:rPr lang="it-IT" b="0" i="0">
                <a:solidFill>
                  <a:srgbClr val="1B1B1B"/>
                </a:solidFill>
                <a:effectLst/>
                <a:latin typeface="Source Sans Pro Web"/>
              </a:rPr>
              <a:t> </a:t>
            </a:r>
            <a:r>
              <a:rPr lang="it-IT" b="0" i="0" err="1">
                <a:solidFill>
                  <a:srgbClr val="1B1B1B"/>
                </a:solidFill>
                <a:effectLst/>
                <a:latin typeface="Source Sans Pro Web"/>
              </a:rPr>
              <a:t>since</a:t>
            </a:r>
            <a:r>
              <a:rPr lang="it-IT" b="0" i="0">
                <a:solidFill>
                  <a:srgbClr val="1B1B1B"/>
                </a:solidFill>
                <a:effectLst/>
                <a:latin typeface="Source Sans Pro Web"/>
              </a:rPr>
              <a:t> 2006-2007  </a:t>
            </a:r>
            <a:r>
              <a:rPr lang="it-IT" b="0" i="0" err="1">
                <a:solidFill>
                  <a:srgbClr val="1B1B1B"/>
                </a:solidFill>
                <a:effectLst/>
                <a:latin typeface="Source Sans Pro Web"/>
              </a:rPr>
              <a:t>but</a:t>
            </a:r>
            <a:r>
              <a:rPr lang="it-IT" b="0" i="0">
                <a:solidFill>
                  <a:srgbClr val="1B1B1B"/>
                </a:solidFill>
                <a:effectLst/>
                <a:latin typeface="Source Sans Pro Web"/>
              </a:rPr>
              <a:t> </a:t>
            </a:r>
            <a:r>
              <a:rPr lang="it-IT" b="0" i="0" err="1">
                <a:solidFill>
                  <a:srgbClr val="1B1B1B"/>
                </a:solidFill>
                <a:effectLst/>
                <a:latin typeface="Source Sans Pro Web"/>
              </a:rPr>
              <a:t>dropped</a:t>
            </a:r>
            <a:r>
              <a:rPr lang="it-IT" b="0" i="0">
                <a:solidFill>
                  <a:srgbClr val="1B1B1B"/>
                </a:solidFill>
                <a:effectLst/>
                <a:latin typeface="Source Sans Pro Web"/>
              </a:rPr>
              <a:t> to 23.1 </a:t>
            </a:r>
            <a:r>
              <a:rPr lang="it-IT" b="0" i="0" err="1">
                <a:solidFill>
                  <a:srgbClr val="1B1B1B"/>
                </a:solidFill>
                <a:effectLst/>
                <a:latin typeface="Source Sans Pro Web"/>
              </a:rPr>
              <a:t>percent</a:t>
            </a:r>
            <a:r>
              <a:rPr lang="it-IT" b="0" i="0">
                <a:solidFill>
                  <a:srgbClr val="1B1B1B"/>
                </a:solidFill>
                <a:effectLst/>
                <a:latin typeface="Source Sans Pro Web"/>
              </a:rPr>
              <a:t> for the 2014-2015 winter. </a:t>
            </a:r>
            <a:r>
              <a:rPr lang="it-IT" b="0" i="0" err="1">
                <a:solidFill>
                  <a:srgbClr val="1B1B1B"/>
                </a:solidFill>
                <a:effectLst/>
                <a:latin typeface="Source Sans Pro Web"/>
              </a:rPr>
              <a:t>While</a:t>
            </a:r>
            <a:r>
              <a:rPr lang="it-IT" b="0" i="0">
                <a:solidFill>
                  <a:srgbClr val="1B1B1B"/>
                </a:solidFill>
                <a:effectLst/>
                <a:latin typeface="Source Sans Pro Web"/>
              </a:rPr>
              <a:t> winter </a:t>
            </a:r>
            <a:r>
              <a:rPr lang="it-IT" b="0" i="0" err="1">
                <a:solidFill>
                  <a:srgbClr val="1B1B1B"/>
                </a:solidFill>
                <a:effectLst/>
                <a:latin typeface="Source Sans Pro Web"/>
              </a:rPr>
              <a:t>losses</a:t>
            </a:r>
            <a:r>
              <a:rPr lang="it-IT" b="0" i="0">
                <a:solidFill>
                  <a:srgbClr val="1B1B1B"/>
                </a:solidFill>
                <a:effectLst/>
                <a:latin typeface="Source Sans Pro Web"/>
              </a:rPr>
              <a:t> </a:t>
            </a:r>
            <a:r>
              <a:rPr lang="it-IT" b="0" i="0" err="1">
                <a:solidFill>
                  <a:srgbClr val="1B1B1B"/>
                </a:solidFill>
                <a:effectLst/>
                <a:latin typeface="Source Sans Pro Web"/>
              </a:rPr>
              <a:t>remain</a:t>
            </a:r>
            <a:r>
              <a:rPr lang="it-IT" b="0" i="0">
                <a:solidFill>
                  <a:srgbClr val="1B1B1B"/>
                </a:solidFill>
                <a:effectLst/>
                <a:latin typeface="Source Sans Pro Web"/>
              </a:rPr>
              <a:t> </a:t>
            </a:r>
            <a:r>
              <a:rPr lang="it-IT" b="0" i="0" err="1">
                <a:solidFill>
                  <a:srgbClr val="1B1B1B"/>
                </a:solidFill>
                <a:effectLst/>
                <a:latin typeface="Source Sans Pro Web"/>
              </a:rPr>
              <a:t>somewhat</a:t>
            </a:r>
            <a:r>
              <a:rPr lang="it-IT" b="0" i="0">
                <a:solidFill>
                  <a:srgbClr val="1B1B1B"/>
                </a:solidFill>
                <a:effectLst/>
                <a:latin typeface="Source Sans Pro Web"/>
              </a:rPr>
              <a:t> high, the </a:t>
            </a:r>
            <a:r>
              <a:rPr lang="it-IT" b="0" i="0" err="1">
                <a:solidFill>
                  <a:srgbClr val="1B1B1B"/>
                </a:solidFill>
                <a:effectLst/>
                <a:latin typeface="Source Sans Pro Web"/>
              </a:rPr>
              <a:t>number</a:t>
            </a:r>
            <a:r>
              <a:rPr lang="it-IT" b="0" i="0">
                <a:solidFill>
                  <a:srgbClr val="1B1B1B"/>
                </a:solidFill>
                <a:effectLst/>
                <a:latin typeface="Source Sans Pro Web"/>
              </a:rPr>
              <a:t> of </a:t>
            </a:r>
            <a:r>
              <a:rPr lang="it-IT" b="0" i="0" err="1">
                <a:solidFill>
                  <a:srgbClr val="1B1B1B"/>
                </a:solidFill>
                <a:effectLst/>
                <a:latin typeface="Source Sans Pro Web"/>
              </a:rPr>
              <a:t>those</a:t>
            </a:r>
            <a:r>
              <a:rPr lang="it-IT" b="0" i="0">
                <a:solidFill>
                  <a:srgbClr val="1B1B1B"/>
                </a:solidFill>
                <a:effectLst/>
                <a:latin typeface="Source Sans Pro Web"/>
              </a:rPr>
              <a:t> </a:t>
            </a:r>
            <a:r>
              <a:rPr lang="it-IT" b="0" i="0" err="1">
                <a:solidFill>
                  <a:srgbClr val="1B1B1B"/>
                </a:solidFill>
                <a:effectLst/>
                <a:latin typeface="Source Sans Pro Web"/>
              </a:rPr>
              <a:t>losses</a:t>
            </a:r>
            <a:r>
              <a:rPr lang="it-IT" b="0" i="0">
                <a:solidFill>
                  <a:srgbClr val="1B1B1B"/>
                </a:solidFill>
                <a:effectLst/>
                <a:latin typeface="Source Sans Pro Web"/>
              </a:rPr>
              <a:t> </a:t>
            </a:r>
            <a:r>
              <a:rPr lang="it-IT" b="0" i="0" err="1">
                <a:solidFill>
                  <a:srgbClr val="1B1B1B"/>
                </a:solidFill>
                <a:effectLst/>
                <a:latin typeface="Source Sans Pro Web"/>
              </a:rPr>
              <a:t>attributed</a:t>
            </a:r>
            <a:r>
              <a:rPr lang="it-IT" b="0" i="0">
                <a:solidFill>
                  <a:srgbClr val="1B1B1B"/>
                </a:solidFill>
                <a:effectLst/>
                <a:latin typeface="Source Sans Pro Web"/>
              </a:rPr>
              <a:t> to CCD </a:t>
            </a:r>
            <a:r>
              <a:rPr lang="it-IT" b="0" i="0" err="1">
                <a:solidFill>
                  <a:srgbClr val="1B1B1B"/>
                </a:solidFill>
                <a:effectLst/>
                <a:latin typeface="Source Sans Pro Web"/>
              </a:rPr>
              <a:t>has</a:t>
            </a:r>
            <a:r>
              <a:rPr lang="it-IT" b="0" i="0">
                <a:solidFill>
                  <a:srgbClr val="1B1B1B"/>
                </a:solidFill>
                <a:effectLst/>
                <a:latin typeface="Source Sans Pro Web"/>
              </a:rPr>
              <a:t> </a:t>
            </a:r>
            <a:r>
              <a:rPr lang="it-IT" b="0" i="0" err="1">
                <a:solidFill>
                  <a:srgbClr val="1B1B1B"/>
                </a:solidFill>
                <a:effectLst/>
                <a:latin typeface="Source Sans Pro Web"/>
              </a:rPr>
              <a:t>dropped</a:t>
            </a:r>
            <a:r>
              <a:rPr lang="it-IT" b="0" i="0">
                <a:solidFill>
                  <a:srgbClr val="1B1B1B"/>
                </a:solidFill>
                <a:effectLst/>
                <a:latin typeface="Source Sans Pro Web"/>
              </a:rPr>
              <a:t> from </a:t>
            </a:r>
            <a:r>
              <a:rPr lang="it-IT" b="0" i="0" err="1">
                <a:solidFill>
                  <a:srgbClr val="1B1B1B"/>
                </a:solidFill>
                <a:effectLst/>
                <a:latin typeface="Source Sans Pro Web"/>
              </a:rPr>
              <a:t>roughly</a:t>
            </a:r>
            <a:r>
              <a:rPr lang="it-IT" b="0" i="0">
                <a:solidFill>
                  <a:srgbClr val="1B1B1B"/>
                </a:solidFill>
                <a:effectLst/>
                <a:latin typeface="Source Sans Pro Web"/>
              </a:rPr>
              <a:t> 60 </a:t>
            </a:r>
            <a:r>
              <a:rPr lang="it-IT" b="0" i="0" err="1">
                <a:solidFill>
                  <a:srgbClr val="1B1B1B"/>
                </a:solidFill>
                <a:effectLst/>
                <a:latin typeface="Source Sans Pro Web"/>
              </a:rPr>
              <a:t>percent</a:t>
            </a:r>
            <a:r>
              <a:rPr lang="it-IT" b="0" i="0">
                <a:solidFill>
                  <a:srgbClr val="1B1B1B"/>
                </a:solidFill>
                <a:effectLst/>
                <a:latin typeface="Source Sans Pro Web"/>
              </a:rPr>
              <a:t> of </a:t>
            </a:r>
            <a:r>
              <a:rPr lang="it-IT" b="0" i="0" err="1">
                <a:solidFill>
                  <a:srgbClr val="1B1B1B"/>
                </a:solidFill>
                <a:effectLst/>
                <a:latin typeface="Source Sans Pro Web"/>
              </a:rPr>
              <a:t>total</a:t>
            </a:r>
            <a:r>
              <a:rPr lang="it-IT" b="0" i="0">
                <a:solidFill>
                  <a:srgbClr val="1B1B1B"/>
                </a:solidFill>
                <a:effectLst/>
                <a:latin typeface="Source Sans Pro Web"/>
              </a:rPr>
              <a:t> </a:t>
            </a:r>
            <a:r>
              <a:rPr lang="it-IT" b="0" i="0" err="1">
                <a:solidFill>
                  <a:srgbClr val="1B1B1B"/>
                </a:solidFill>
                <a:effectLst/>
                <a:latin typeface="Source Sans Pro Web"/>
              </a:rPr>
              <a:t>hives</a:t>
            </a:r>
            <a:r>
              <a:rPr lang="it-IT" b="0" i="0">
                <a:solidFill>
                  <a:srgbClr val="1B1B1B"/>
                </a:solidFill>
                <a:effectLst/>
                <a:latin typeface="Source Sans Pro Web"/>
              </a:rPr>
              <a:t> </a:t>
            </a:r>
            <a:r>
              <a:rPr lang="it-IT" b="0" i="0" err="1">
                <a:solidFill>
                  <a:srgbClr val="1B1B1B"/>
                </a:solidFill>
                <a:effectLst/>
                <a:latin typeface="Source Sans Pro Web"/>
              </a:rPr>
              <a:t>lost</a:t>
            </a:r>
            <a:r>
              <a:rPr lang="it-IT" b="0" i="0">
                <a:solidFill>
                  <a:srgbClr val="1B1B1B"/>
                </a:solidFill>
                <a:effectLst/>
                <a:latin typeface="Source Sans Pro Web"/>
              </a:rPr>
              <a:t> in 2008 to 31.1 </a:t>
            </a:r>
            <a:r>
              <a:rPr lang="it-IT" b="0" i="0" err="1">
                <a:solidFill>
                  <a:srgbClr val="1B1B1B"/>
                </a:solidFill>
                <a:effectLst/>
                <a:latin typeface="Source Sans Pro Web"/>
              </a:rPr>
              <a:t>percent</a:t>
            </a:r>
            <a:r>
              <a:rPr lang="it-IT" b="0" i="0">
                <a:solidFill>
                  <a:srgbClr val="1B1B1B"/>
                </a:solidFill>
                <a:effectLst/>
                <a:latin typeface="Source Sans Pro Web"/>
              </a:rPr>
              <a:t> in 2013; in </a:t>
            </a:r>
            <a:r>
              <a:rPr lang="it-IT" b="0" i="0" err="1">
                <a:solidFill>
                  <a:srgbClr val="1B1B1B"/>
                </a:solidFill>
                <a:effectLst/>
                <a:latin typeface="Source Sans Pro Web"/>
              </a:rPr>
              <a:t>initial</a:t>
            </a:r>
            <a:r>
              <a:rPr lang="it-IT" b="0" i="0">
                <a:solidFill>
                  <a:srgbClr val="1B1B1B"/>
                </a:solidFill>
                <a:effectLst/>
                <a:latin typeface="Source Sans Pro Web"/>
              </a:rPr>
              <a:t> reports for 2014-2015 </a:t>
            </a:r>
            <a:r>
              <a:rPr lang="it-IT" b="0" i="0" err="1">
                <a:solidFill>
                  <a:srgbClr val="1B1B1B"/>
                </a:solidFill>
                <a:effectLst/>
                <a:latin typeface="Source Sans Pro Web"/>
              </a:rPr>
              <a:t>losses</a:t>
            </a:r>
            <a:r>
              <a:rPr lang="it-IT" b="0" i="0">
                <a:solidFill>
                  <a:srgbClr val="1B1B1B"/>
                </a:solidFill>
                <a:effectLst/>
                <a:latin typeface="Source Sans Pro Web"/>
              </a:rPr>
              <a:t>, CCD </a:t>
            </a:r>
            <a:r>
              <a:rPr lang="it-IT" b="0" i="0" err="1">
                <a:solidFill>
                  <a:srgbClr val="1B1B1B"/>
                </a:solidFill>
                <a:effectLst/>
                <a:latin typeface="Source Sans Pro Web"/>
              </a:rPr>
              <a:t>is</a:t>
            </a:r>
            <a:r>
              <a:rPr lang="it-IT" b="0" i="0">
                <a:solidFill>
                  <a:srgbClr val="1B1B1B"/>
                </a:solidFill>
                <a:effectLst/>
                <a:latin typeface="Source Sans Pro Web"/>
              </a:rPr>
              <a:t> </a:t>
            </a:r>
            <a:r>
              <a:rPr lang="it-IT" b="0" i="0" err="1">
                <a:solidFill>
                  <a:srgbClr val="1B1B1B"/>
                </a:solidFill>
                <a:effectLst/>
                <a:latin typeface="Source Sans Pro Web"/>
              </a:rPr>
              <a:t>not</a:t>
            </a:r>
            <a:r>
              <a:rPr lang="it-IT" b="0" i="0">
                <a:solidFill>
                  <a:srgbClr val="1B1B1B"/>
                </a:solidFill>
                <a:effectLst/>
                <a:latin typeface="Source Sans Pro Web"/>
              </a:rPr>
              <a:t> </a:t>
            </a:r>
            <a:r>
              <a:rPr lang="it-IT" b="0" i="0" err="1">
                <a:solidFill>
                  <a:srgbClr val="1B1B1B"/>
                </a:solidFill>
                <a:effectLst/>
                <a:latin typeface="Source Sans Pro Web"/>
              </a:rPr>
              <a:t>mentioned</a:t>
            </a:r>
            <a:endParaRPr lang="it-IT" b="0" i="0">
              <a:solidFill>
                <a:srgbClr val="1B1B1B"/>
              </a:solidFill>
              <a:effectLst/>
              <a:latin typeface="Source Sans Pro Web"/>
            </a:endParaRPr>
          </a:p>
          <a:p>
            <a:pPr algn="l"/>
            <a:r>
              <a:rPr lang="en-US"/>
              <a:t>the health of these animals is important for pollination</a:t>
            </a:r>
          </a:p>
        </p:txBody>
      </p:sp>
    </p:spTree>
    <p:extLst>
      <p:ext uri="{BB962C8B-B14F-4D97-AF65-F5344CB8AC3E}">
        <p14:creationId xmlns:p14="http://schemas.microsoft.com/office/powerpoint/2010/main" val="3487634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dirty="0"/>
              <a:t>In general, </a:t>
            </a:r>
            <a:r>
              <a:rPr lang="it-IT" dirty="0" err="1"/>
              <a:t>Spearman</a:t>
            </a:r>
            <a:r>
              <a:rPr lang="it-IT" dirty="0"/>
              <a:t> </a:t>
            </a:r>
            <a:r>
              <a:rPr lang="it-IT" dirty="0" err="1">
                <a:latin typeface="Calibri" panose="020F0502020204030204" pitchFamily="34" charset="0"/>
                <a:cs typeface="Calibri" panose="020F0502020204030204" pitchFamily="34" charset="0"/>
              </a:rPr>
              <a:t>Correlations</a:t>
            </a:r>
            <a:r>
              <a:rPr lang="it-IT" dirty="0">
                <a:latin typeface="Calibri" panose="020F0502020204030204" pitchFamily="34" charset="0"/>
                <a:cs typeface="Calibri" panose="020F0502020204030204" pitchFamily="34" charset="0"/>
              </a:rPr>
              <a:t> are </a:t>
            </a:r>
            <a:r>
              <a:rPr lang="it-IT" dirty="0" err="1">
                <a:latin typeface="Calibri" panose="020F0502020204030204" pitchFamily="34" charset="0"/>
                <a:cs typeface="Calibri" panose="020F0502020204030204" pitchFamily="34" charset="0"/>
              </a:rPr>
              <a:t>not</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too</a:t>
            </a:r>
            <a:r>
              <a:rPr lang="it-IT" dirty="0">
                <a:latin typeface="Calibri" panose="020F0502020204030204" pitchFamily="34" charset="0"/>
                <a:cs typeface="Calibri" panose="020F0502020204030204" pitchFamily="34" charset="0"/>
              </a:rPr>
              <a:t> high </a:t>
            </a:r>
            <a:r>
              <a:rPr lang="it-IT" dirty="0" err="1">
                <a:latin typeface="Calibri" panose="020F0502020204030204" pitchFamily="34" charset="0"/>
                <a:cs typeface="Calibri" panose="020F0502020204030204" pitchFamily="34" charset="0"/>
              </a:rPr>
              <a:t>between</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stressors</a:t>
            </a:r>
            <a:r>
              <a:rPr lang="it-IT" dirty="0">
                <a:latin typeface="Calibri" panose="020F0502020204030204" pitchFamily="34" charset="0"/>
                <a:cs typeface="Calibri" panose="020F0502020204030204" pitchFamily="34" charset="0"/>
              </a:rPr>
              <a:t> and </a:t>
            </a:r>
            <a:r>
              <a:rPr lang="it-IT" dirty="0" err="1">
                <a:latin typeface="Calibri" panose="020F0502020204030204" pitchFamily="34" charset="0"/>
                <a:cs typeface="Calibri" panose="020F0502020204030204" pitchFamily="34" charset="0"/>
              </a:rPr>
              <a:t>colony</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lost</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pct</a:t>
            </a:r>
            <a:r>
              <a:rPr lang="it-IT" dirty="0">
                <a:latin typeface="Calibri" panose="020F0502020204030204" pitchFamily="34" charset="0"/>
                <a:cs typeface="Calibri" panose="020F0502020204030204" pitchFamily="34" charset="0"/>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dirty="0">
                <a:latin typeface="Calibri" panose="020F0502020204030204" pitchFamily="34" charset="0"/>
                <a:cs typeface="Calibri" panose="020F0502020204030204" pitchFamily="34" charset="0"/>
              </a:rPr>
              <a:t>The </a:t>
            </a:r>
            <a:r>
              <a:rPr lang="it-IT" dirty="0" err="1">
                <a:latin typeface="Calibri" panose="020F0502020204030204" pitchFamily="34" charset="0"/>
                <a:cs typeface="Calibri" panose="020F0502020204030204" pitchFamily="34" charset="0"/>
              </a:rPr>
              <a:t>reasons</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might</a:t>
            </a:r>
            <a:r>
              <a:rPr lang="it-IT" dirty="0">
                <a:latin typeface="Calibri" panose="020F0502020204030204" pitchFamily="34" charset="0"/>
                <a:cs typeface="Calibri" panose="020F0502020204030204" pitchFamily="34" charset="0"/>
              </a:rPr>
              <a:t> be </a:t>
            </a:r>
            <a:r>
              <a:rPr lang="it-IT" dirty="0" err="1">
                <a:latin typeface="Calibri" panose="020F0502020204030204" pitchFamily="34" charset="0"/>
                <a:cs typeface="Calibri" panose="020F0502020204030204" pitchFamily="34" charset="0"/>
              </a:rPr>
              <a:t>different</a:t>
            </a:r>
            <a:r>
              <a:rPr lang="it-IT" dirty="0">
                <a:latin typeface="Calibri" panose="020F0502020204030204" pitchFamily="34" charset="0"/>
                <a:cs typeface="Calibri" panose="020F0502020204030204" pitchFamily="34" charset="0"/>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dirty="0">
                <a:latin typeface="Calibri" panose="020F0502020204030204" pitchFamily="34" charset="0"/>
                <a:cs typeface="Calibri" panose="020F0502020204030204" pitchFamily="34" charset="0"/>
              </a:rPr>
              <a:t>the </a:t>
            </a:r>
            <a:r>
              <a:rPr lang="it-IT" dirty="0" err="1">
                <a:latin typeface="Calibri" panose="020F0502020204030204" pitchFamily="34" charset="0"/>
                <a:cs typeface="Calibri" panose="020F0502020204030204" pitchFamily="34" charset="0"/>
              </a:rPr>
              <a:t>effect</a:t>
            </a:r>
            <a:r>
              <a:rPr lang="it-IT" dirty="0">
                <a:latin typeface="Calibri" panose="020F0502020204030204" pitchFamily="34" charset="0"/>
                <a:cs typeface="Calibri" panose="020F0502020204030204" pitchFamily="34" charset="0"/>
              </a:rPr>
              <a:t> of </a:t>
            </a:r>
            <a:r>
              <a:rPr lang="it-IT" dirty="0" err="1">
                <a:latin typeface="Calibri" panose="020F0502020204030204" pitchFamily="34" charset="0"/>
                <a:cs typeface="Calibri" panose="020F0502020204030204" pitchFamily="34" charset="0"/>
              </a:rPr>
              <a:t>stressors</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might</a:t>
            </a:r>
            <a:r>
              <a:rPr lang="it-IT" dirty="0">
                <a:latin typeface="Calibri" panose="020F0502020204030204" pitchFamily="34" charset="0"/>
                <a:cs typeface="Calibri" panose="020F0502020204030204" pitchFamily="34" charset="0"/>
              </a:rPr>
              <a:t> be </a:t>
            </a:r>
            <a:r>
              <a:rPr lang="it-IT" dirty="0" err="1">
                <a:latin typeface="Calibri" panose="020F0502020204030204" pitchFamily="34" charset="0"/>
                <a:cs typeface="Calibri" panose="020F0502020204030204" pitchFamily="34" charset="0"/>
              </a:rPr>
              <a:t>lagged</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meaning</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that</a:t>
            </a:r>
            <a:r>
              <a:rPr lang="it-IT" dirty="0">
                <a:latin typeface="Calibri" panose="020F0502020204030204" pitchFamily="34" charset="0"/>
                <a:cs typeface="Calibri" panose="020F0502020204030204" pitchFamily="34" charset="0"/>
              </a:rPr>
              <a:t> the </a:t>
            </a:r>
            <a:r>
              <a:rPr lang="it-IT" dirty="0" err="1">
                <a:latin typeface="Calibri" panose="020F0502020204030204" pitchFamily="34" charset="0"/>
                <a:cs typeface="Calibri" panose="020F0502020204030204" pitchFamily="34" charset="0"/>
              </a:rPr>
              <a:t>presence</a:t>
            </a:r>
            <a:r>
              <a:rPr lang="it-IT" dirty="0">
                <a:latin typeface="Calibri" panose="020F0502020204030204" pitchFamily="34" charset="0"/>
                <a:cs typeface="Calibri" panose="020F0502020204030204" pitchFamily="34" charset="0"/>
              </a:rPr>
              <a:t> of </a:t>
            </a:r>
            <a:r>
              <a:rPr lang="it-IT" dirty="0" err="1">
                <a:latin typeface="Calibri" panose="020F0502020204030204" pitchFamily="34" charset="0"/>
                <a:cs typeface="Calibri" panose="020F0502020204030204" pitchFamily="34" charset="0"/>
              </a:rPr>
              <a:t>stressors</a:t>
            </a:r>
            <a:r>
              <a:rPr lang="it-IT" dirty="0">
                <a:latin typeface="Calibri" panose="020F0502020204030204" pitchFamily="34" charset="0"/>
                <a:cs typeface="Calibri" panose="020F0502020204030204" pitchFamily="34" charset="0"/>
              </a:rPr>
              <a:t> can </a:t>
            </a:r>
            <a:r>
              <a:rPr lang="it-IT" dirty="0" err="1">
                <a:latin typeface="Calibri" panose="020F0502020204030204" pitchFamily="34" charset="0"/>
                <a:cs typeface="Calibri" panose="020F0502020204030204" pitchFamily="34" charset="0"/>
              </a:rPr>
              <a:t>influence</a:t>
            </a:r>
            <a:r>
              <a:rPr lang="it-IT" dirty="0">
                <a:latin typeface="Calibri" panose="020F0502020204030204" pitchFamily="34" charset="0"/>
                <a:cs typeface="Calibri" panose="020F0502020204030204" pitchFamily="34" charset="0"/>
              </a:rPr>
              <a:t> on the </a:t>
            </a:r>
            <a:r>
              <a:rPr lang="it-IT" dirty="0" err="1">
                <a:latin typeface="Calibri" panose="020F0502020204030204" pitchFamily="34" charset="0"/>
                <a:cs typeface="Calibri" panose="020F0502020204030204" pitchFamily="34" charset="0"/>
              </a:rPr>
              <a:t>losses</a:t>
            </a:r>
            <a:r>
              <a:rPr lang="it-IT" dirty="0">
                <a:latin typeface="Calibri" panose="020F0502020204030204" pitchFamily="34" charset="0"/>
                <a:cs typeface="Calibri" panose="020F0502020204030204" pitchFamily="34" charset="0"/>
              </a:rPr>
              <a:t> in the following quarters and </a:t>
            </a:r>
            <a:r>
              <a:rPr lang="it-IT" dirty="0" err="1">
                <a:latin typeface="Calibri" panose="020F0502020204030204" pitchFamily="34" charset="0"/>
                <a:cs typeface="Calibri" panose="020F0502020204030204" pitchFamily="34" charset="0"/>
              </a:rPr>
              <a:t>not</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necessarily</a:t>
            </a:r>
            <a:r>
              <a:rPr lang="it-IT" dirty="0">
                <a:latin typeface="Calibri" panose="020F0502020204030204" pitchFamily="34" charset="0"/>
                <a:cs typeface="Calibri" panose="020F0502020204030204" pitchFamily="34" charset="0"/>
              </a:rPr>
              <a:t> just in the </a:t>
            </a:r>
            <a:r>
              <a:rPr lang="it-IT" dirty="0" err="1">
                <a:latin typeface="Calibri" panose="020F0502020204030204" pitchFamily="34" charset="0"/>
                <a:cs typeface="Calibri" panose="020F0502020204030204" pitchFamily="34" charset="0"/>
              </a:rPr>
              <a:t>same</a:t>
            </a:r>
            <a:r>
              <a:rPr lang="it-IT" dirty="0">
                <a:latin typeface="Calibri" panose="020F0502020204030204" pitchFamily="34" charset="0"/>
                <a:cs typeface="Calibri" panose="020F0502020204030204" pitchFamily="34" charset="0"/>
              </a:rPr>
              <a:t> quarter the </a:t>
            </a:r>
            <a:r>
              <a:rPr lang="it-IT" dirty="0" err="1">
                <a:latin typeface="Calibri" panose="020F0502020204030204" pitchFamily="34" charset="0"/>
                <a:cs typeface="Calibri" panose="020F0502020204030204" pitchFamily="34" charset="0"/>
              </a:rPr>
              <a:t>stressors</a:t>
            </a:r>
            <a:r>
              <a:rPr lang="it-IT" dirty="0">
                <a:latin typeface="Calibri" panose="020F0502020204030204" pitchFamily="34" charset="0"/>
                <a:cs typeface="Calibri" panose="020F0502020204030204" pitchFamily="34" charset="0"/>
              </a:rPr>
              <a:t> are </a:t>
            </a:r>
            <a:r>
              <a:rPr lang="it-IT" dirty="0" err="1">
                <a:latin typeface="Calibri" panose="020F0502020204030204" pitchFamily="34" charset="0"/>
                <a:cs typeface="Calibri" panose="020F0502020204030204" pitchFamily="34" charset="0"/>
              </a:rPr>
              <a:t>detected</a:t>
            </a:r>
            <a:endParaRPr lang="it-IT" dirty="0">
              <a:latin typeface="Calibri" panose="020F0502020204030204" pitchFamily="34" charset="0"/>
              <a:cs typeface="Calibri" panose="020F050202020403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values report the nonlinear influence of each single stressor on the loss percentage. </a:t>
            </a:r>
            <a:r>
              <a:rPr lang="it-IT" dirty="0" err="1"/>
              <a:t>As</a:t>
            </a:r>
            <a:r>
              <a:rPr lang="it-IT" dirty="0"/>
              <a:t> </a:t>
            </a:r>
            <a:r>
              <a:rPr lang="it-IT" dirty="0" err="1"/>
              <a:t>said</a:t>
            </a:r>
            <a:r>
              <a:rPr lang="it-IT" dirty="0"/>
              <a:t> </a:t>
            </a:r>
            <a:r>
              <a:rPr lang="it-IT" dirty="0" err="1"/>
              <a:t>at</a:t>
            </a:r>
            <a:r>
              <a:rPr lang="it-IT" dirty="0"/>
              <a:t> the </a:t>
            </a:r>
            <a:r>
              <a:rPr lang="it-IT" dirty="0" err="1"/>
              <a:t>beginning</a:t>
            </a:r>
            <a:r>
              <a:rPr lang="it-IT" dirty="0"/>
              <a:t>, none of </a:t>
            </a:r>
            <a:r>
              <a:rPr lang="it-IT" dirty="0" err="1"/>
              <a:t>them</a:t>
            </a:r>
            <a:r>
              <a:rPr lang="it-IT" dirty="0"/>
              <a:t> </a:t>
            </a:r>
            <a:r>
              <a:rPr lang="it-IT" dirty="0" err="1"/>
              <a:t>is</a:t>
            </a:r>
            <a:r>
              <a:rPr lang="it-IT" dirty="0"/>
              <a:t> the </a:t>
            </a:r>
            <a:r>
              <a:rPr lang="it-IT" dirty="0" err="1"/>
              <a:t>only</a:t>
            </a:r>
            <a:r>
              <a:rPr lang="it-IT" dirty="0"/>
              <a:t> </a:t>
            </a:r>
            <a:r>
              <a:rPr lang="it-IT" dirty="0" err="1"/>
              <a:t>reason</a:t>
            </a:r>
            <a:r>
              <a:rPr lang="it-IT" dirty="0"/>
              <a:t> of </a:t>
            </a:r>
            <a:r>
              <a:rPr lang="it-IT" dirty="0" err="1"/>
              <a:t>loss</a:t>
            </a:r>
            <a:r>
              <a:rPr lang="it-IT" dirty="0"/>
              <a:t>,</a:t>
            </a:r>
            <a:r>
              <a:rPr lang="en-US" dirty="0"/>
              <a:t> but we know that their effects might be coupled and this is going to be studied in the regression model.</a:t>
            </a:r>
          </a:p>
          <a:p>
            <a:endParaRPr lang="en-US" dirty="0"/>
          </a:p>
          <a:p>
            <a:endParaRPr lang="en-US" dirty="0"/>
          </a:p>
        </p:txBody>
      </p:sp>
    </p:spTree>
    <p:extLst>
      <p:ext uri="{BB962C8B-B14F-4D97-AF65-F5344CB8AC3E}">
        <p14:creationId xmlns:p14="http://schemas.microsoft.com/office/powerpoint/2010/main" val="2052318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err="1"/>
              <a:t>However</a:t>
            </a:r>
            <a:r>
              <a:rPr lang="it-IT"/>
              <a:t>, </a:t>
            </a:r>
            <a:r>
              <a:rPr lang="it-IT" err="1"/>
              <a:t>considering</a:t>
            </a:r>
            <a:r>
              <a:rPr lang="it-IT"/>
              <a:t> </a:t>
            </a:r>
            <a:r>
              <a:rPr lang="it-IT" err="1"/>
              <a:t>summer</a:t>
            </a:r>
            <a:r>
              <a:rPr lang="it-IT"/>
              <a:t>, </a:t>
            </a:r>
            <a:r>
              <a:rPr lang="en-US"/>
              <a:t>Pesticides and Diseases are strongly correlated with Summer US colony losses</a:t>
            </a:r>
            <a:endParaRPr lang="it-IT"/>
          </a:p>
        </p:txBody>
      </p:sp>
    </p:spTree>
    <p:extLst>
      <p:ext uri="{BB962C8B-B14F-4D97-AF65-F5344CB8AC3E}">
        <p14:creationId xmlns:p14="http://schemas.microsoft.com/office/powerpoint/2010/main" val="2425878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US"/>
              <a:t>In addition, we can see a general correlation between stressors, especially during summer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Calibri" panose="020F0502020204030204" pitchFamily="34" charset="0"/>
                <a:cs typeface="Calibri" panose="020F0502020204030204" pitchFamily="34" charset="0"/>
              </a:rPr>
              <a:t>Varroa mites infestation is correlated with the presence of diseases, other parasites and pesticides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90559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a:buNone/>
            </a:pPr>
            <a:r>
              <a:rPr lang="en-US" err="1">
                <a:latin typeface="Calibri"/>
                <a:cs typeface="Calibri"/>
              </a:rPr>
              <a:t>Autunno</a:t>
            </a:r>
            <a:r>
              <a:rPr lang="en-US">
                <a:latin typeface="Calibri"/>
                <a:cs typeface="Calibri"/>
              </a:rPr>
              <a:t>: se </a:t>
            </a:r>
            <a:r>
              <a:rPr lang="en-US" err="1">
                <a:latin typeface="Calibri"/>
                <a:cs typeface="Calibri"/>
              </a:rPr>
              <a:t>sono</a:t>
            </a:r>
            <a:r>
              <a:rPr lang="en-US">
                <a:latin typeface="Calibri"/>
                <a:cs typeface="Calibri"/>
              </a:rPr>
              <a:t> </a:t>
            </a:r>
            <a:r>
              <a:rPr lang="en-US" err="1">
                <a:latin typeface="Calibri"/>
                <a:cs typeface="Calibri"/>
              </a:rPr>
              <a:t>troppo</a:t>
            </a:r>
            <a:r>
              <a:rPr lang="en-US">
                <a:latin typeface="Calibri"/>
                <a:cs typeface="Calibri"/>
              </a:rPr>
              <a:t> </a:t>
            </a:r>
            <a:r>
              <a:rPr lang="en-US" err="1">
                <a:latin typeface="Calibri"/>
                <a:cs typeface="Calibri"/>
              </a:rPr>
              <a:t>caldi</a:t>
            </a:r>
            <a:r>
              <a:rPr lang="en-US">
                <a:latin typeface="Calibri"/>
                <a:cs typeface="Calibri"/>
              </a:rPr>
              <a:t>, le </a:t>
            </a:r>
            <a:r>
              <a:rPr lang="en-US" err="1">
                <a:latin typeface="Calibri"/>
                <a:cs typeface="Calibri"/>
              </a:rPr>
              <a:t>api</a:t>
            </a:r>
            <a:r>
              <a:rPr lang="en-US">
                <a:latin typeface="Calibri"/>
                <a:cs typeface="Calibri"/>
              </a:rPr>
              <a:t> </a:t>
            </a:r>
            <a:r>
              <a:rPr lang="en-US" err="1">
                <a:latin typeface="Calibri"/>
                <a:cs typeface="Calibri"/>
              </a:rPr>
              <a:t>sono</a:t>
            </a:r>
            <a:r>
              <a:rPr lang="en-US">
                <a:latin typeface="Calibri"/>
                <a:cs typeface="Calibri"/>
              </a:rPr>
              <a:t> </a:t>
            </a:r>
            <a:r>
              <a:rPr lang="en-US" err="1">
                <a:latin typeface="Calibri"/>
                <a:cs typeface="Calibri"/>
              </a:rPr>
              <a:t>troppo</a:t>
            </a:r>
            <a:r>
              <a:rPr lang="en-US">
                <a:latin typeface="Calibri"/>
                <a:cs typeface="Calibri"/>
              </a:rPr>
              <a:t> </a:t>
            </a:r>
            <a:r>
              <a:rPr lang="en-US" err="1">
                <a:latin typeface="Calibri"/>
                <a:cs typeface="Calibri"/>
              </a:rPr>
              <a:t>attive</a:t>
            </a:r>
            <a:r>
              <a:rPr lang="en-US">
                <a:latin typeface="Calibri"/>
                <a:cs typeface="Calibri"/>
              </a:rPr>
              <a:t> -&gt; </a:t>
            </a:r>
            <a:r>
              <a:rPr lang="en-US" err="1">
                <a:latin typeface="Calibri"/>
                <a:cs typeface="Calibri"/>
              </a:rPr>
              <a:t>stacncano</a:t>
            </a:r>
            <a:r>
              <a:rPr lang="en-US">
                <a:latin typeface="Calibri"/>
                <a:cs typeface="Calibri"/>
              </a:rPr>
              <a:t> e </a:t>
            </a:r>
            <a:r>
              <a:rPr lang="en-US" err="1">
                <a:latin typeface="Calibri"/>
                <a:cs typeface="Calibri"/>
              </a:rPr>
              <a:t>consumano</a:t>
            </a:r>
            <a:r>
              <a:rPr lang="en-US">
                <a:latin typeface="Calibri"/>
                <a:cs typeface="Calibri"/>
              </a:rPr>
              <a:t> </a:t>
            </a:r>
            <a:r>
              <a:rPr lang="en-US" err="1">
                <a:latin typeface="Calibri"/>
                <a:cs typeface="Calibri"/>
              </a:rPr>
              <a:t>provviste</a:t>
            </a:r>
            <a:r>
              <a:rPr lang="en-US">
                <a:latin typeface="Calibri"/>
                <a:cs typeface="Calibri"/>
              </a:rPr>
              <a:t> e </a:t>
            </a:r>
            <a:r>
              <a:rPr lang="en-US" err="1">
                <a:latin typeface="Calibri"/>
                <a:cs typeface="Calibri"/>
              </a:rPr>
              <a:t>quindi</a:t>
            </a:r>
            <a:r>
              <a:rPr lang="en-US">
                <a:latin typeface="Calibri"/>
                <a:cs typeface="Calibri"/>
              </a:rPr>
              <a:t> </a:t>
            </a:r>
            <a:r>
              <a:rPr lang="en-US" err="1">
                <a:latin typeface="Calibri"/>
                <a:cs typeface="Calibri"/>
              </a:rPr>
              <a:t>inverni</a:t>
            </a:r>
            <a:r>
              <a:rPr lang="en-US">
                <a:latin typeface="Calibri"/>
                <a:cs typeface="Calibri"/>
              </a:rPr>
              <a:t> </a:t>
            </a:r>
            <a:r>
              <a:rPr lang="en-US" err="1">
                <a:latin typeface="Calibri"/>
                <a:cs typeface="Calibri"/>
              </a:rPr>
              <a:t>stanchi</a:t>
            </a:r>
            <a:r>
              <a:rPr lang="en-US">
                <a:latin typeface="Calibri"/>
                <a:cs typeface="Calibri"/>
              </a:rPr>
              <a:t> senza </a:t>
            </a:r>
            <a:r>
              <a:rPr lang="en-US" err="1">
                <a:latin typeface="Calibri"/>
                <a:cs typeface="Calibri"/>
              </a:rPr>
              <a:t>provviste</a:t>
            </a:r>
            <a:r>
              <a:rPr lang="en-US">
                <a:latin typeface="Calibri"/>
                <a:cs typeface="Calibri"/>
              </a:rPr>
              <a:t> </a:t>
            </a:r>
          </a:p>
          <a:p>
            <a:pPr>
              <a:buNone/>
            </a:pPr>
            <a:r>
              <a:rPr lang="en-US" err="1">
                <a:latin typeface="Calibri"/>
                <a:cs typeface="Calibri"/>
              </a:rPr>
              <a:t>Inverno</a:t>
            </a:r>
            <a:r>
              <a:rPr lang="en-US">
                <a:latin typeface="Calibri"/>
                <a:cs typeface="Calibri"/>
              </a:rPr>
              <a:t>: se ci </a:t>
            </a:r>
            <a:r>
              <a:rPr lang="en-US" err="1">
                <a:latin typeface="Calibri"/>
                <a:cs typeface="Calibri"/>
              </a:rPr>
              <a:t>sono</a:t>
            </a:r>
            <a:r>
              <a:rPr lang="en-US">
                <a:latin typeface="Calibri"/>
                <a:cs typeface="Calibri"/>
              </a:rPr>
              <a:t> un po' di </a:t>
            </a:r>
            <a:r>
              <a:rPr lang="en-US" err="1">
                <a:latin typeface="Calibri"/>
                <a:cs typeface="Calibri"/>
              </a:rPr>
              <a:t>giorni</a:t>
            </a:r>
            <a:r>
              <a:rPr lang="en-US">
                <a:latin typeface="Calibri"/>
                <a:cs typeface="Calibri"/>
              </a:rPr>
              <a:t> </a:t>
            </a:r>
            <a:r>
              <a:rPr lang="en-US" err="1">
                <a:latin typeface="Calibri"/>
                <a:cs typeface="Calibri"/>
              </a:rPr>
              <a:t>caldi</a:t>
            </a:r>
            <a:r>
              <a:rPr lang="en-US">
                <a:latin typeface="Calibri"/>
                <a:cs typeface="Calibri"/>
              </a:rPr>
              <a:t> </a:t>
            </a:r>
            <a:r>
              <a:rPr lang="en-US" err="1">
                <a:latin typeface="Calibri"/>
                <a:cs typeface="Calibri"/>
              </a:rPr>
              <a:t>meglio</a:t>
            </a:r>
            <a:r>
              <a:rPr lang="en-US">
                <a:latin typeface="Calibri"/>
                <a:cs typeface="Calibri"/>
              </a:rPr>
              <a:t> </a:t>
            </a:r>
            <a:r>
              <a:rPr lang="en-US" err="1">
                <a:latin typeface="Calibri"/>
                <a:cs typeface="Calibri"/>
              </a:rPr>
              <a:t>così</a:t>
            </a:r>
            <a:r>
              <a:rPr lang="en-US">
                <a:latin typeface="Calibri"/>
                <a:cs typeface="Calibri"/>
              </a:rPr>
              <a:t> le </a:t>
            </a:r>
            <a:r>
              <a:rPr lang="en-US" err="1">
                <a:latin typeface="Calibri"/>
                <a:cs typeface="Calibri"/>
              </a:rPr>
              <a:t>api</a:t>
            </a:r>
            <a:r>
              <a:rPr lang="en-US">
                <a:latin typeface="Calibri"/>
                <a:cs typeface="Calibri"/>
              </a:rPr>
              <a:t> </a:t>
            </a:r>
            <a:r>
              <a:rPr lang="en-US" err="1">
                <a:latin typeface="Calibri"/>
                <a:cs typeface="Calibri"/>
              </a:rPr>
              <a:t>possono</a:t>
            </a:r>
            <a:r>
              <a:rPr lang="en-US">
                <a:latin typeface="Calibri"/>
                <a:cs typeface="Calibri"/>
              </a:rPr>
              <a:t> </a:t>
            </a:r>
            <a:r>
              <a:rPr lang="en-US" err="1">
                <a:latin typeface="Calibri"/>
                <a:cs typeface="Calibri"/>
              </a:rPr>
              <a:t>andare</a:t>
            </a:r>
            <a:r>
              <a:rPr lang="en-US">
                <a:latin typeface="Calibri"/>
                <a:cs typeface="Calibri"/>
              </a:rPr>
              <a:t> </a:t>
            </a:r>
            <a:r>
              <a:rPr lang="en-US" err="1">
                <a:latin typeface="Calibri"/>
                <a:cs typeface="Calibri"/>
              </a:rPr>
              <a:t>fuori</a:t>
            </a:r>
            <a:r>
              <a:rPr lang="en-US">
                <a:latin typeface="Calibri"/>
                <a:cs typeface="Calibri"/>
              </a:rPr>
              <a:t> e </a:t>
            </a:r>
            <a:r>
              <a:rPr lang="en-US" err="1">
                <a:latin typeface="Calibri"/>
                <a:cs typeface="Calibri"/>
              </a:rPr>
              <a:t>mantenere</a:t>
            </a:r>
            <a:r>
              <a:rPr lang="en-US">
                <a:latin typeface="Calibri"/>
                <a:cs typeface="Calibri"/>
              </a:rPr>
              <a:t> </a:t>
            </a:r>
            <a:r>
              <a:rPr lang="en-US" err="1">
                <a:latin typeface="Calibri"/>
                <a:cs typeface="Calibri"/>
              </a:rPr>
              <a:t>pulito</a:t>
            </a:r>
            <a:r>
              <a:rPr lang="en-US">
                <a:latin typeface="Calibri"/>
                <a:cs typeface="Calibri"/>
              </a:rPr>
              <a:t> </a:t>
            </a:r>
            <a:r>
              <a:rPr lang="en-US" err="1">
                <a:latin typeface="Calibri"/>
                <a:cs typeface="Calibri"/>
              </a:rPr>
              <a:t>alveare</a:t>
            </a:r>
            <a:r>
              <a:rPr lang="en-US">
                <a:latin typeface="Calibri"/>
                <a:cs typeface="Calibri"/>
              </a:rPr>
              <a:t> -&gt; ridotto </a:t>
            </a:r>
            <a:r>
              <a:rPr lang="en-US" err="1">
                <a:latin typeface="Calibri"/>
                <a:cs typeface="Calibri"/>
              </a:rPr>
              <a:t>rischio</a:t>
            </a:r>
            <a:r>
              <a:rPr lang="en-US">
                <a:latin typeface="Calibri"/>
                <a:cs typeface="Calibri"/>
              </a:rPr>
              <a:t> di </a:t>
            </a:r>
            <a:r>
              <a:rPr lang="en-US" err="1">
                <a:latin typeface="Calibri"/>
                <a:cs typeface="Calibri"/>
              </a:rPr>
              <a:t>infezioni</a:t>
            </a:r>
            <a:endParaRPr lang="en-US">
              <a:latin typeface="Calibri"/>
              <a:cs typeface="Calibri"/>
            </a:endParaRPr>
          </a:p>
          <a:p>
            <a:pPr>
              <a:buNone/>
            </a:pPr>
            <a:endParaRPr lang="en-US">
              <a:latin typeface="Calibri"/>
              <a:cs typeface="Calibri"/>
            </a:endParaRPr>
          </a:p>
          <a:p>
            <a:pPr>
              <a:buNone/>
            </a:pPr>
            <a:endParaRPr lang="en-US">
              <a:latin typeface="Calibri"/>
              <a:cs typeface="Calibri"/>
            </a:endParaRPr>
          </a:p>
          <a:p>
            <a:pPr>
              <a:buNone/>
            </a:pPr>
            <a:r>
              <a:rPr lang="en-US">
                <a:latin typeface="Calibri"/>
                <a:cs typeface="Calibri"/>
              </a:rPr>
              <a:t>- Cluster by temp min</a:t>
            </a:r>
          </a:p>
        </p:txBody>
      </p:sp>
    </p:spTree>
    <p:extLst>
      <p:ext uri="{BB962C8B-B14F-4D97-AF65-F5344CB8AC3E}">
        <p14:creationId xmlns:p14="http://schemas.microsoft.com/office/powerpoint/2010/main" val="28837310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Data are obtained through a survey</a:t>
            </a:r>
          </a:p>
          <a:p>
            <a:pPr>
              <a:buNone/>
            </a:pPr>
            <a:endParaRPr lang="en-US" dirty="0"/>
          </a:p>
          <a:p>
            <a:pPr>
              <a:buNone/>
            </a:pPr>
            <a:r>
              <a:rPr lang="en-US" dirty="0"/>
              <a:t>While some colonies in the U.S. are primarily honey producing colonies and usually remain in one state, other colonies are primarily used for pollination purposes. Pollinating colonies are moved from state to state throughout the year following the crops that need to be pollinated. Therefore, the maximum number of colonies in a state can vary widely during a quarter and throughout the year. For example, on an individual record level an operation could not have any colonies in North Dakota at the beginning of a quarter because all of their colonies are in California for almond pollination. But during the middle of the quarter the almond pollination season ends and the colonies are moved back to North Dakota.</a:t>
            </a:r>
          </a:p>
          <a:p>
            <a:pPr>
              <a:buNone/>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If no colonies are moved out of state, then the calculation above should be within 2% of the starting inventory of the following quarter. These small differences are mainly due to memory errors or miss of precision in </a:t>
            </a:r>
            <a:r>
              <a:rPr lang="en-US" sz="1200" dirty="0"/>
              <a:t>filling</a:t>
            </a:r>
            <a:r>
              <a:rPr lang="en-US" sz="1100" dirty="0"/>
              <a:t> out the survey. </a:t>
            </a:r>
          </a:p>
          <a:p>
            <a:pPr>
              <a:buNone/>
            </a:pPr>
            <a:endParaRPr lang="it-IT" dirty="0"/>
          </a:p>
        </p:txBody>
      </p:sp>
    </p:spTree>
    <p:extLst>
      <p:ext uri="{BB962C8B-B14F-4D97-AF65-F5344CB8AC3E}">
        <p14:creationId xmlns:p14="http://schemas.microsoft.com/office/powerpoint/2010/main" val="821957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US"/>
              <a:t>Non la </a:t>
            </a:r>
            <a:r>
              <a:rPr lang="en-US" err="1"/>
              <a:t>mettiamo</a:t>
            </a:r>
            <a:endParaRPr lang="en-US"/>
          </a:p>
        </p:txBody>
      </p:sp>
    </p:spTree>
    <p:extLst>
      <p:ext uri="{BB962C8B-B14F-4D97-AF65-F5344CB8AC3E}">
        <p14:creationId xmlns:p14="http://schemas.microsoft.com/office/powerpoint/2010/main" val="972814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US"/>
          </a:p>
        </p:txBody>
      </p:sp>
    </p:spTree>
    <p:extLst>
      <p:ext uri="{BB962C8B-B14F-4D97-AF65-F5344CB8AC3E}">
        <p14:creationId xmlns:p14="http://schemas.microsoft.com/office/powerpoint/2010/main" val="2430236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First of all, we wanted to find out if there was a season or a year where the loss of colonies was particularly high.</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Later, we will try to understand what generated these significantly higher losses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In particular, we performed a </a:t>
            </a:r>
            <a:r>
              <a:rPr lang="it-IT"/>
              <a:t>LOCAL PERMUTATIONAL TEST FOR DIFFERENCE IN COLONY LOST PCT POPULATION BETWEEN SUMMER AND WINTER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a:p>
            <a:endParaRPr lang="en-US"/>
          </a:p>
        </p:txBody>
      </p:sp>
    </p:spTree>
    <p:extLst>
      <p:ext uri="{BB962C8B-B14F-4D97-AF65-F5344CB8AC3E}">
        <p14:creationId xmlns:p14="http://schemas.microsoft.com/office/powerpoint/2010/main" val="943355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noProof="0"/>
              <a:t>First of all, we wanted to find out if there was a season or a year where the loss of colonies was particularly high.</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noProof="0"/>
              <a:t>Later, we will try to understand what generated these significantly higher losses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noProof="0"/>
              <a:t>In particular, we performed a LOCAL PERMUTATIONAL TEST FOR DIFFERENCE IN COLONY LOST PCT POPULATION BETWEEN SUMMER AND WINTER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noProof="0"/>
              <a:t>We can see in grey the years where there is high statistical evidence that the losses are different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noProof="0"/>
              <a:t>On the left, we can see the boxplot of these years for the first 2 quarters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noProof="0"/>
              <a:t>Performing a two-sample paired multivariate permutation test on only these years, there is statistical evidence to state that the loss is higher in the quarter Q1 (January-March) rather than in Q2 (April-June)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it-IT"/>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a:p>
            <a:endParaRPr lang="en-US"/>
          </a:p>
        </p:txBody>
      </p:sp>
    </p:spTree>
    <p:extLst>
      <p:ext uri="{BB962C8B-B14F-4D97-AF65-F5344CB8AC3E}">
        <p14:creationId xmlns:p14="http://schemas.microsoft.com/office/powerpoint/2010/main" val="3036405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dirty="0">
                <a:latin typeface="Calibri" panose="020F0502020204030204" pitchFamily="34" charset="0"/>
                <a:cs typeface="Calibri" panose="020F0502020204030204" pitchFamily="34" charset="0"/>
              </a:rPr>
              <a:t>The winter cluster </a:t>
            </a:r>
            <a:r>
              <a:rPr lang="it-IT" dirty="0" err="1">
                <a:latin typeface="Calibri" panose="020F0502020204030204" pitchFamily="34" charset="0"/>
                <a:cs typeface="Calibri" panose="020F0502020204030204" pitchFamily="34" charset="0"/>
              </a:rPr>
              <a:t>becomes</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tighter</a:t>
            </a:r>
            <a:r>
              <a:rPr lang="it-IT" dirty="0">
                <a:latin typeface="Calibri" panose="020F0502020204030204" pitchFamily="34" charset="0"/>
                <a:cs typeface="Calibri" panose="020F0502020204030204" pitchFamily="34" charset="0"/>
              </a:rPr>
              <a:t> and more compact </a:t>
            </a:r>
            <a:r>
              <a:rPr lang="it-IT" dirty="0" err="1">
                <a:latin typeface="Calibri" panose="020F0502020204030204" pitchFamily="34" charset="0"/>
                <a:cs typeface="Calibri" panose="020F0502020204030204" pitchFamily="34" charset="0"/>
              </a:rPr>
              <a:t>as</a:t>
            </a:r>
            <a:r>
              <a:rPr lang="it-IT" dirty="0">
                <a:latin typeface="Calibri" panose="020F0502020204030204" pitchFamily="34" charset="0"/>
                <a:cs typeface="Calibri" panose="020F0502020204030204" pitchFamily="34" charset="0"/>
              </a:rPr>
              <a:t> the ambient temperature drops </a:t>
            </a:r>
            <a:r>
              <a:rPr lang="it-IT" dirty="0" err="1">
                <a:latin typeface="Calibri" panose="020F0502020204030204" pitchFamily="34" charset="0"/>
                <a:cs typeface="Calibri" panose="020F0502020204030204" pitchFamily="34" charset="0"/>
              </a:rPr>
              <a:t>further</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Regardless</a:t>
            </a:r>
            <a:r>
              <a:rPr lang="it-IT" dirty="0">
                <a:latin typeface="Calibri" panose="020F0502020204030204" pitchFamily="34" charset="0"/>
                <a:cs typeface="Calibri" panose="020F0502020204030204" pitchFamily="34" charset="0"/>
              </a:rPr>
              <a:t> of </a:t>
            </a:r>
            <a:r>
              <a:rPr lang="it-IT" dirty="0" err="1">
                <a:latin typeface="Calibri" panose="020F0502020204030204" pitchFamily="34" charset="0"/>
                <a:cs typeface="Calibri" panose="020F0502020204030204" pitchFamily="34" charset="0"/>
              </a:rPr>
              <a:t>weather</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conditions</a:t>
            </a:r>
            <a:r>
              <a:rPr lang="it-IT" dirty="0">
                <a:latin typeface="Calibri" panose="020F0502020204030204" pitchFamily="34" charset="0"/>
                <a:cs typeface="Calibri" panose="020F0502020204030204" pitchFamily="34" charset="0"/>
              </a:rPr>
              <a:t>, the </a:t>
            </a:r>
            <a:r>
              <a:rPr lang="it-IT" dirty="0" err="1">
                <a:latin typeface="Calibri" panose="020F0502020204030204" pitchFamily="34" charset="0"/>
                <a:cs typeface="Calibri" panose="020F0502020204030204" pitchFamily="34" charset="0"/>
              </a:rPr>
              <a:t>temperatures</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within</a:t>
            </a:r>
            <a:r>
              <a:rPr lang="it-IT" dirty="0">
                <a:latin typeface="Calibri" panose="020F0502020204030204" pitchFamily="34" charset="0"/>
                <a:cs typeface="Calibri" panose="020F0502020204030204" pitchFamily="34" charset="0"/>
              </a:rPr>
              <a:t> the winter cluster stay </a:t>
            </a:r>
            <a:r>
              <a:rPr lang="it-IT" dirty="0" err="1">
                <a:latin typeface="Calibri" panose="020F0502020204030204" pitchFamily="34" charset="0"/>
                <a:cs typeface="Calibri" panose="020F0502020204030204" pitchFamily="34" charset="0"/>
              </a:rPr>
              <a:t>very</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warm</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at</a:t>
            </a:r>
            <a:r>
              <a:rPr lang="it-IT" dirty="0">
                <a:latin typeface="Calibri" panose="020F0502020204030204" pitchFamily="34" charset="0"/>
                <a:cs typeface="Calibri" panose="020F0502020204030204" pitchFamily="34" charset="0"/>
              </a:rPr>
              <a:t> ca. 25-30°C.</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it-IT" dirty="0">
              <a:latin typeface="Calibri" panose="020F0502020204030204" pitchFamily="34" charset="0"/>
              <a:cs typeface="Calibri" panose="020F050202020403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AU" dirty="0">
                <a:latin typeface="Calibri" panose="020F0502020204030204" pitchFamily="34" charset="0"/>
                <a:cs typeface="Calibri" panose="020F0502020204030204" pitchFamily="34" charset="0"/>
              </a:rPr>
              <a:t>Other winter problems can be pesticide build up in stored pollen, starvation or a failed queen.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AU" dirty="0">
                <a:latin typeface="Calibri" panose="020F0502020204030204" pitchFamily="34" charset="0"/>
                <a:cs typeface="Calibri" panose="020F0502020204030204" pitchFamily="34" charset="0"/>
              </a:rPr>
              <a:t>parasites (as </a:t>
            </a:r>
            <a:r>
              <a:rPr lang="en-AU" i="1" dirty="0">
                <a:latin typeface="Calibri" panose="020F0502020204030204" pitchFamily="34" charset="0"/>
                <a:cs typeface="Calibri" panose="020F0502020204030204" pitchFamily="34" charset="0"/>
              </a:rPr>
              <a:t>Nosema </a:t>
            </a:r>
            <a:r>
              <a:rPr lang="en-AU" i="1" dirty="0" err="1">
                <a:latin typeface="Calibri" panose="020F0502020204030204" pitchFamily="34" charset="0"/>
                <a:cs typeface="Calibri" panose="020F0502020204030204" pitchFamily="34" charset="0"/>
              </a:rPr>
              <a:t>Apis</a:t>
            </a:r>
            <a:r>
              <a:rPr lang="en-AU" dirty="0">
                <a:latin typeface="Calibri" panose="020F0502020204030204" pitchFamily="34" charset="0"/>
                <a:cs typeface="Calibri" panose="020F0502020204030204" pitchFamily="34" charset="0"/>
              </a:rPr>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it-IT"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3739739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dirty="0"/>
              <a:t>In general, </a:t>
            </a:r>
            <a:r>
              <a:rPr lang="it-IT" dirty="0" err="1"/>
              <a:t>Spearman</a:t>
            </a:r>
            <a:r>
              <a:rPr lang="it-IT" dirty="0"/>
              <a:t> </a:t>
            </a:r>
            <a:r>
              <a:rPr lang="it-IT" dirty="0" err="1">
                <a:latin typeface="Calibri" panose="020F0502020204030204" pitchFamily="34" charset="0"/>
                <a:cs typeface="Calibri" panose="020F0502020204030204" pitchFamily="34" charset="0"/>
              </a:rPr>
              <a:t>Correlations</a:t>
            </a:r>
            <a:r>
              <a:rPr lang="it-IT" dirty="0">
                <a:latin typeface="Calibri" panose="020F0502020204030204" pitchFamily="34" charset="0"/>
                <a:cs typeface="Calibri" panose="020F0502020204030204" pitchFamily="34" charset="0"/>
              </a:rPr>
              <a:t> are </a:t>
            </a:r>
            <a:r>
              <a:rPr lang="it-IT" dirty="0" err="1">
                <a:latin typeface="Calibri" panose="020F0502020204030204" pitchFamily="34" charset="0"/>
                <a:cs typeface="Calibri" panose="020F0502020204030204" pitchFamily="34" charset="0"/>
              </a:rPr>
              <a:t>not</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too</a:t>
            </a:r>
            <a:r>
              <a:rPr lang="it-IT" dirty="0">
                <a:latin typeface="Calibri" panose="020F0502020204030204" pitchFamily="34" charset="0"/>
                <a:cs typeface="Calibri" panose="020F0502020204030204" pitchFamily="34" charset="0"/>
              </a:rPr>
              <a:t> high </a:t>
            </a:r>
            <a:r>
              <a:rPr lang="it-IT" dirty="0" err="1">
                <a:latin typeface="Calibri" panose="020F0502020204030204" pitchFamily="34" charset="0"/>
                <a:cs typeface="Calibri" panose="020F0502020204030204" pitchFamily="34" charset="0"/>
              </a:rPr>
              <a:t>between</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stressors</a:t>
            </a:r>
            <a:r>
              <a:rPr lang="it-IT" dirty="0">
                <a:latin typeface="Calibri" panose="020F0502020204030204" pitchFamily="34" charset="0"/>
                <a:cs typeface="Calibri" panose="020F0502020204030204" pitchFamily="34" charset="0"/>
              </a:rPr>
              <a:t> and </a:t>
            </a:r>
            <a:r>
              <a:rPr lang="it-IT" dirty="0" err="1">
                <a:latin typeface="Calibri" panose="020F0502020204030204" pitchFamily="34" charset="0"/>
                <a:cs typeface="Calibri" panose="020F0502020204030204" pitchFamily="34" charset="0"/>
              </a:rPr>
              <a:t>colony</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lost</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pct</a:t>
            </a:r>
            <a:r>
              <a:rPr lang="it-IT" dirty="0">
                <a:latin typeface="Calibri" panose="020F0502020204030204" pitchFamily="34" charset="0"/>
                <a:cs typeface="Calibri" panose="020F0502020204030204" pitchFamily="34" charset="0"/>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dirty="0">
                <a:latin typeface="Calibri" panose="020F0502020204030204" pitchFamily="34" charset="0"/>
                <a:cs typeface="Calibri" panose="020F0502020204030204" pitchFamily="34" charset="0"/>
              </a:rPr>
              <a:t>The </a:t>
            </a:r>
            <a:r>
              <a:rPr lang="it-IT" dirty="0" err="1">
                <a:latin typeface="Calibri" panose="020F0502020204030204" pitchFamily="34" charset="0"/>
                <a:cs typeface="Calibri" panose="020F0502020204030204" pitchFamily="34" charset="0"/>
              </a:rPr>
              <a:t>reasons</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might</a:t>
            </a:r>
            <a:r>
              <a:rPr lang="it-IT" dirty="0">
                <a:latin typeface="Calibri" panose="020F0502020204030204" pitchFamily="34" charset="0"/>
                <a:cs typeface="Calibri" panose="020F0502020204030204" pitchFamily="34" charset="0"/>
              </a:rPr>
              <a:t> be </a:t>
            </a:r>
            <a:r>
              <a:rPr lang="it-IT" dirty="0" err="1">
                <a:latin typeface="Calibri" panose="020F0502020204030204" pitchFamily="34" charset="0"/>
                <a:cs typeface="Calibri" panose="020F0502020204030204" pitchFamily="34" charset="0"/>
              </a:rPr>
              <a:t>different</a:t>
            </a:r>
            <a:r>
              <a:rPr lang="it-IT" dirty="0">
                <a:latin typeface="Calibri" panose="020F0502020204030204" pitchFamily="34" charset="0"/>
                <a:cs typeface="Calibri" panose="020F0502020204030204" pitchFamily="34" charset="0"/>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dirty="0">
                <a:latin typeface="Calibri" panose="020F0502020204030204" pitchFamily="34" charset="0"/>
                <a:cs typeface="Calibri" panose="020F0502020204030204" pitchFamily="34" charset="0"/>
              </a:rPr>
              <a:t>the </a:t>
            </a:r>
            <a:r>
              <a:rPr lang="it-IT" dirty="0" err="1">
                <a:latin typeface="Calibri" panose="020F0502020204030204" pitchFamily="34" charset="0"/>
                <a:cs typeface="Calibri" panose="020F0502020204030204" pitchFamily="34" charset="0"/>
              </a:rPr>
              <a:t>effect</a:t>
            </a:r>
            <a:r>
              <a:rPr lang="it-IT" dirty="0">
                <a:latin typeface="Calibri" panose="020F0502020204030204" pitchFamily="34" charset="0"/>
                <a:cs typeface="Calibri" panose="020F0502020204030204" pitchFamily="34" charset="0"/>
              </a:rPr>
              <a:t> of </a:t>
            </a:r>
            <a:r>
              <a:rPr lang="it-IT" dirty="0" err="1">
                <a:latin typeface="Calibri" panose="020F0502020204030204" pitchFamily="34" charset="0"/>
                <a:cs typeface="Calibri" panose="020F0502020204030204" pitchFamily="34" charset="0"/>
              </a:rPr>
              <a:t>stressors</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might</a:t>
            </a:r>
            <a:r>
              <a:rPr lang="it-IT" dirty="0">
                <a:latin typeface="Calibri" panose="020F0502020204030204" pitchFamily="34" charset="0"/>
                <a:cs typeface="Calibri" panose="020F0502020204030204" pitchFamily="34" charset="0"/>
              </a:rPr>
              <a:t> be </a:t>
            </a:r>
            <a:r>
              <a:rPr lang="it-IT" dirty="0" err="1">
                <a:latin typeface="Calibri" panose="020F0502020204030204" pitchFamily="34" charset="0"/>
                <a:cs typeface="Calibri" panose="020F0502020204030204" pitchFamily="34" charset="0"/>
              </a:rPr>
              <a:t>lagged</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meaning</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that</a:t>
            </a:r>
            <a:r>
              <a:rPr lang="it-IT" dirty="0">
                <a:latin typeface="Calibri" panose="020F0502020204030204" pitchFamily="34" charset="0"/>
                <a:cs typeface="Calibri" panose="020F0502020204030204" pitchFamily="34" charset="0"/>
              </a:rPr>
              <a:t> the </a:t>
            </a:r>
            <a:r>
              <a:rPr lang="it-IT" dirty="0" err="1">
                <a:latin typeface="Calibri" panose="020F0502020204030204" pitchFamily="34" charset="0"/>
                <a:cs typeface="Calibri" panose="020F0502020204030204" pitchFamily="34" charset="0"/>
              </a:rPr>
              <a:t>presence</a:t>
            </a:r>
            <a:r>
              <a:rPr lang="it-IT" dirty="0">
                <a:latin typeface="Calibri" panose="020F0502020204030204" pitchFamily="34" charset="0"/>
                <a:cs typeface="Calibri" panose="020F0502020204030204" pitchFamily="34" charset="0"/>
              </a:rPr>
              <a:t> of </a:t>
            </a:r>
            <a:r>
              <a:rPr lang="it-IT" dirty="0" err="1">
                <a:latin typeface="Calibri" panose="020F0502020204030204" pitchFamily="34" charset="0"/>
                <a:cs typeface="Calibri" panose="020F0502020204030204" pitchFamily="34" charset="0"/>
              </a:rPr>
              <a:t>stressors</a:t>
            </a:r>
            <a:r>
              <a:rPr lang="it-IT" dirty="0">
                <a:latin typeface="Calibri" panose="020F0502020204030204" pitchFamily="34" charset="0"/>
                <a:cs typeface="Calibri" panose="020F0502020204030204" pitchFamily="34" charset="0"/>
              </a:rPr>
              <a:t> can </a:t>
            </a:r>
            <a:r>
              <a:rPr lang="it-IT" dirty="0" err="1">
                <a:latin typeface="Calibri" panose="020F0502020204030204" pitchFamily="34" charset="0"/>
                <a:cs typeface="Calibri" panose="020F0502020204030204" pitchFamily="34" charset="0"/>
              </a:rPr>
              <a:t>influence</a:t>
            </a:r>
            <a:r>
              <a:rPr lang="it-IT" dirty="0">
                <a:latin typeface="Calibri" panose="020F0502020204030204" pitchFamily="34" charset="0"/>
                <a:cs typeface="Calibri" panose="020F0502020204030204" pitchFamily="34" charset="0"/>
              </a:rPr>
              <a:t> on the </a:t>
            </a:r>
            <a:r>
              <a:rPr lang="it-IT" dirty="0" err="1">
                <a:latin typeface="Calibri" panose="020F0502020204030204" pitchFamily="34" charset="0"/>
                <a:cs typeface="Calibri" panose="020F0502020204030204" pitchFamily="34" charset="0"/>
              </a:rPr>
              <a:t>losses</a:t>
            </a:r>
            <a:r>
              <a:rPr lang="it-IT" dirty="0">
                <a:latin typeface="Calibri" panose="020F0502020204030204" pitchFamily="34" charset="0"/>
                <a:cs typeface="Calibri" panose="020F0502020204030204" pitchFamily="34" charset="0"/>
              </a:rPr>
              <a:t> in the following quarters and </a:t>
            </a:r>
            <a:r>
              <a:rPr lang="it-IT" dirty="0" err="1">
                <a:latin typeface="Calibri" panose="020F0502020204030204" pitchFamily="34" charset="0"/>
                <a:cs typeface="Calibri" panose="020F0502020204030204" pitchFamily="34" charset="0"/>
              </a:rPr>
              <a:t>not</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necessarily</a:t>
            </a:r>
            <a:r>
              <a:rPr lang="it-IT" dirty="0">
                <a:latin typeface="Calibri" panose="020F0502020204030204" pitchFamily="34" charset="0"/>
                <a:cs typeface="Calibri" panose="020F0502020204030204" pitchFamily="34" charset="0"/>
              </a:rPr>
              <a:t> just in the </a:t>
            </a:r>
            <a:r>
              <a:rPr lang="it-IT" dirty="0" err="1">
                <a:latin typeface="Calibri" panose="020F0502020204030204" pitchFamily="34" charset="0"/>
                <a:cs typeface="Calibri" panose="020F0502020204030204" pitchFamily="34" charset="0"/>
              </a:rPr>
              <a:t>same</a:t>
            </a:r>
            <a:r>
              <a:rPr lang="it-IT" dirty="0">
                <a:latin typeface="Calibri" panose="020F0502020204030204" pitchFamily="34" charset="0"/>
                <a:cs typeface="Calibri" panose="020F0502020204030204" pitchFamily="34" charset="0"/>
              </a:rPr>
              <a:t> quarter the </a:t>
            </a:r>
            <a:r>
              <a:rPr lang="it-IT" dirty="0" err="1">
                <a:latin typeface="Calibri" panose="020F0502020204030204" pitchFamily="34" charset="0"/>
                <a:cs typeface="Calibri" panose="020F0502020204030204" pitchFamily="34" charset="0"/>
              </a:rPr>
              <a:t>stressors</a:t>
            </a:r>
            <a:r>
              <a:rPr lang="it-IT" dirty="0">
                <a:latin typeface="Calibri" panose="020F0502020204030204" pitchFamily="34" charset="0"/>
                <a:cs typeface="Calibri" panose="020F0502020204030204" pitchFamily="34" charset="0"/>
              </a:rPr>
              <a:t> are </a:t>
            </a:r>
            <a:r>
              <a:rPr lang="it-IT" dirty="0" err="1">
                <a:latin typeface="Calibri" panose="020F0502020204030204" pitchFamily="34" charset="0"/>
                <a:cs typeface="Calibri" panose="020F0502020204030204" pitchFamily="34" charset="0"/>
              </a:rPr>
              <a:t>detected</a:t>
            </a:r>
            <a:endParaRPr lang="it-IT" dirty="0">
              <a:latin typeface="Calibri" panose="020F0502020204030204" pitchFamily="34" charset="0"/>
              <a:cs typeface="Calibri" panose="020F050202020403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values report the nonlinear influence of each single stressor on the loss percentage. </a:t>
            </a:r>
            <a:r>
              <a:rPr lang="it-IT" dirty="0" err="1"/>
              <a:t>As</a:t>
            </a:r>
            <a:r>
              <a:rPr lang="it-IT" dirty="0"/>
              <a:t> </a:t>
            </a:r>
            <a:r>
              <a:rPr lang="it-IT" dirty="0" err="1"/>
              <a:t>said</a:t>
            </a:r>
            <a:r>
              <a:rPr lang="it-IT" dirty="0"/>
              <a:t> </a:t>
            </a:r>
            <a:r>
              <a:rPr lang="it-IT" dirty="0" err="1"/>
              <a:t>at</a:t>
            </a:r>
            <a:r>
              <a:rPr lang="it-IT" dirty="0"/>
              <a:t> the </a:t>
            </a:r>
            <a:r>
              <a:rPr lang="it-IT" dirty="0" err="1"/>
              <a:t>beginning</a:t>
            </a:r>
            <a:r>
              <a:rPr lang="it-IT" dirty="0"/>
              <a:t>, none of </a:t>
            </a:r>
            <a:r>
              <a:rPr lang="it-IT" dirty="0" err="1"/>
              <a:t>them</a:t>
            </a:r>
            <a:r>
              <a:rPr lang="it-IT" dirty="0"/>
              <a:t> </a:t>
            </a:r>
            <a:r>
              <a:rPr lang="it-IT" dirty="0" err="1"/>
              <a:t>is</a:t>
            </a:r>
            <a:r>
              <a:rPr lang="it-IT" dirty="0"/>
              <a:t> the </a:t>
            </a:r>
            <a:r>
              <a:rPr lang="it-IT" dirty="0" err="1"/>
              <a:t>only</a:t>
            </a:r>
            <a:r>
              <a:rPr lang="it-IT" dirty="0"/>
              <a:t> </a:t>
            </a:r>
            <a:r>
              <a:rPr lang="it-IT" dirty="0" err="1"/>
              <a:t>reason</a:t>
            </a:r>
            <a:r>
              <a:rPr lang="it-IT" dirty="0"/>
              <a:t> of </a:t>
            </a:r>
            <a:r>
              <a:rPr lang="it-IT" dirty="0" err="1"/>
              <a:t>loss</a:t>
            </a:r>
            <a:r>
              <a:rPr lang="it-IT" dirty="0"/>
              <a:t>,</a:t>
            </a:r>
            <a:r>
              <a:rPr lang="en-US" dirty="0"/>
              <a:t> but we know that their effects might be coupled and this is going to be studied in the regression model.</a:t>
            </a:r>
          </a:p>
          <a:p>
            <a:endParaRPr lang="it-IT" dirty="0"/>
          </a:p>
          <a:p>
            <a:endParaRPr lang="it-IT" dirty="0"/>
          </a:p>
          <a:p>
            <a:r>
              <a:rPr lang="it-IT" dirty="0" err="1"/>
              <a:t>functional</a:t>
            </a:r>
            <a:r>
              <a:rPr lang="it-IT" dirty="0"/>
              <a:t> </a:t>
            </a:r>
            <a:r>
              <a:rPr lang="it-IT" dirty="0" err="1"/>
              <a:t>correlation</a:t>
            </a:r>
            <a:r>
              <a:rPr lang="it-IT" dirty="0"/>
              <a:t> </a:t>
            </a:r>
            <a:r>
              <a:rPr lang="it-IT" dirty="0" err="1"/>
              <a:t>we</a:t>
            </a:r>
            <a:r>
              <a:rPr lang="it-IT" dirty="0"/>
              <a:t> catch </a:t>
            </a:r>
            <a:r>
              <a:rPr lang="it-IT" dirty="0" err="1"/>
              <a:t>also</a:t>
            </a:r>
            <a:r>
              <a:rPr lang="it-IT" dirty="0"/>
              <a:t> </a:t>
            </a:r>
            <a:r>
              <a:rPr lang="it-IT" dirty="0" err="1"/>
              <a:t>longitudinal</a:t>
            </a:r>
            <a:r>
              <a:rPr lang="it-IT" dirty="0"/>
              <a:t> non-linear patterns in time, and </a:t>
            </a:r>
            <a:r>
              <a:rPr lang="it-IT" dirty="0" err="1"/>
              <a:t>here</a:t>
            </a:r>
            <a:r>
              <a:rPr lang="it-IT" dirty="0"/>
              <a:t> </a:t>
            </a:r>
            <a:r>
              <a:rPr lang="it-IT" dirty="0" err="1"/>
              <a:t>we</a:t>
            </a:r>
            <a:r>
              <a:rPr lang="it-IT" dirty="0"/>
              <a:t> </a:t>
            </a:r>
            <a:r>
              <a:rPr lang="it-IT" dirty="0" err="1"/>
              <a:t>see</a:t>
            </a:r>
            <a:r>
              <a:rPr lang="it-IT" dirty="0"/>
              <a:t> an </a:t>
            </a:r>
            <a:r>
              <a:rPr lang="it-IT" dirty="0" err="1"/>
              <a:t>higher</a:t>
            </a:r>
            <a:r>
              <a:rPr lang="it-IT" dirty="0"/>
              <a:t> </a:t>
            </a:r>
            <a:r>
              <a:rPr lang="it-IT" dirty="0" err="1"/>
              <a:t>coefficient</a:t>
            </a:r>
            <a:r>
              <a:rPr lang="it-IT" dirty="0"/>
              <a:t> for the </a:t>
            </a:r>
            <a:r>
              <a:rPr lang="it-IT" dirty="0" err="1"/>
              <a:t>correlation</a:t>
            </a:r>
            <a:r>
              <a:rPr lang="it-IT" dirty="0"/>
              <a:t> of </a:t>
            </a:r>
            <a:r>
              <a:rPr lang="it-IT" dirty="0" err="1"/>
              <a:t>colony</a:t>
            </a:r>
            <a:r>
              <a:rPr lang="it-IT" dirty="0"/>
              <a:t> </a:t>
            </a:r>
            <a:r>
              <a:rPr lang="it-IT" dirty="0" err="1"/>
              <a:t>loss</a:t>
            </a:r>
            <a:r>
              <a:rPr lang="it-IT" dirty="0"/>
              <a:t> </a:t>
            </a:r>
            <a:r>
              <a:rPr lang="it-IT" dirty="0" err="1"/>
              <a:t>percentage</a:t>
            </a:r>
            <a:r>
              <a:rPr lang="it-IT" dirty="0"/>
              <a:t> with the single </a:t>
            </a:r>
            <a:r>
              <a:rPr lang="it-IT" dirty="0" err="1"/>
              <a:t>stressors</a:t>
            </a:r>
            <a:r>
              <a:rPr lang="it-IT" dirty="0"/>
              <a:t>, in </a:t>
            </a:r>
            <a:r>
              <a:rPr lang="it-IT" dirty="0" err="1"/>
              <a:t>particular</a:t>
            </a:r>
            <a:r>
              <a:rPr lang="it-IT" dirty="0"/>
              <a:t> with </a:t>
            </a:r>
            <a:r>
              <a:rPr lang="it-IT" dirty="0" err="1"/>
              <a:t>unknown</a:t>
            </a:r>
            <a:r>
              <a:rPr lang="it-IT" dirty="0"/>
              <a:t>.</a:t>
            </a:r>
          </a:p>
          <a:p>
            <a:endParaRPr lang="en-US" dirty="0"/>
          </a:p>
          <a:p>
            <a:r>
              <a:rPr lang="en-US" dirty="0"/>
              <a:t>Each state represents a function over time</a:t>
            </a:r>
          </a:p>
          <a:p>
            <a:r>
              <a:rPr lang="en-US" dirty="0" err="1"/>
              <a:t>Spearm</a:t>
            </a:r>
            <a:r>
              <a:rPr lang="en-US" dirty="0"/>
              <a:t> correlation matrix is computed with Modified </a:t>
            </a:r>
            <a:r>
              <a:rPr lang="en-US" dirty="0" err="1"/>
              <a:t>Hypograph</a:t>
            </a:r>
            <a:r>
              <a:rPr lang="en-US" dirty="0"/>
              <a:t> Index (MHI)</a:t>
            </a:r>
          </a:p>
        </p:txBody>
      </p:sp>
    </p:spTree>
    <p:extLst>
      <p:ext uri="{BB962C8B-B14F-4D97-AF65-F5344CB8AC3E}">
        <p14:creationId xmlns:p14="http://schemas.microsoft.com/office/powerpoint/2010/main" val="3783410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i="0">
                <a:solidFill>
                  <a:srgbClr val="595959"/>
                </a:solidFill>
                <a:effectLst/>
                <a:latin typeface="lato" panose="020F0502020204030203" pitchFamily="34" charset="0"/>
              </a:rPr>
              <a:t>The Varroa mite </a:t>
            </a:r>
            <a:r>
              <a:rPr lang="it-IT" b="0" i="0" err="1">
                <a:solidFill>
                  <a:srgbClr val="595959"/>
                </a:solidFill>
                <a:effectLst/>
                <a:latin typeface="lato" panose="020F0502020204030203" pitchFamily="34" charset="0"/>
              </a:rPr>
              <a:t>is</a:t>
            </a:r>
            <a:r>
              <a:rPr lang="it-IT" b="0" i="0">
                <a:solidFill>
                  <a:srgbClr val="595959"/>
                </a:solidFill>
                <a:effectLst/>
                <a:latin typeface="lato" panose="020F0502020204030203" pitchFamily="34" charset="0"/>
              </a:rPr>
              <a:t> the </a:t>
            </a:r>
            <a:r>
              <a:rPr lang="it-IT" b="0" i="0" err="1">
                <a:solidFill>
                  <a:srgbClr val="595959"/>
                </a:solidFill>
                <a:effectLst/>
                <a:latin typeface="lato" panose="020F0502020204030203" pitchFamily="34" charset="0"/>
              </a:rPr>
              <a:t>world’s</a:t>
            </a:r>
            <a:r>
              <a:rPr lang="it-IT" b="0" i="0">
                <a:solidFill>
                  <a:srgbClr val="595959"/>
                </a:solidFill>
                <a:effectLst/>
                <a:latin typeface="lato" panose="020F0502020204030203" pitchFamily="34" charset="0"/>
              </a:rPr>
              <a:t> </a:t>
            </a:r>
            <a:r>
              <a:rPr lang="it-IT" b="0" i="0" err="1">
                <a:solidFill>
                  <a:srgbClr val="595959"/>
                </a:solidFill>
                <a:effectLst/>
                <a:latin typeface="lato" panose="020F0502020204030203" pitchFamily="34" charset="0"/>
              </a:rPr>
              <a:t>most</a:t>
            </a:r>
            <a:r>
              <a:rPr lang="it-IT" b="0" i="0">
                <a:solidFill>
                  <a:srgbClr val="595959"/>
                </a:solidFill>
                <a:effectLst/>
                <a:latin typeface="lato" panose="020F0502020204030203" pitchFamily="34" charset="0"/>
              </a:rPr>
              <a:t> </a:t>
            </a:r>
            <a:r>
              <a:rPr lang="it-IT" b="0" i="0" err="1">
                <a:solidFill>
                  <a:srgbClr val="595959"/>
                </a:solidFill>
                <a:effectLst/>
                <a:latin typeface="lato" panose="020F0502020204030203" pitchFamily="34" charset="0"/>
              </a:rPr>
              <a:t>devastating</a:t>
            </a:r>
            <a:r>
              <a:rPr lang="it-IT" b="0" i="0">
                <a:solidFill>
                  <a:srgbClr val="595959"/>
                </a:solidFill>
                <a:effectLst/>
                <a:latin typeface="lato" panose="020F0502020204030203" pitchFamily="34" charset="0"/>
              </a:rPr>
              <a:t> </a:t>
            </a:r>
            <a:r>
              <a:rPr lang="it-IT" b="0" i="0" err="1">
                <a:solidFill>
                  <a:srgbClr val="595959"/>
                </a:solidFill>
                <a:effectLst/>
                <a:latin typeface="lato" panose="020F0502020204030203" pitchFamily="34" charset="0"/>
              </a:rPr>
              <a:t>honey</a:t>
            </a:r>
            <a:r>
              <a:rPr lang="it-IT" b="0" i="0">
                <a:solidFill>
                  <a:srgbClr val="595959"/>
                </a:solidFill>
                <a:effectLst/>
                <a:latin typeface="lato" panose="020F0502020204030203" pitchFamily="34" charset="0"/>
              </a:rPr>
              <a:t> </a:t>
            </a:r>
            <a:r>
              <a:rPr lang="it-IT" b="0" i="0" err="1">
                <a:solidFill>
                  <a:srgbClr val="595959"/>
                </a:solidFill>
                <a:effectLst/>
                <a:latin typeface="lato" panose="020F0502020204030203" pitchFamily="34" charset="0"/>
              </a:rPr>
              <a:t>bee</a:t>
            </a:r>
            <a:r>
              <a:rPr lang="it-IT" b="0" i="0">
                <a:solidFill>
                  <a:srgbClr val="595959"/>
                </a:solidFill>
                <a:effectLst/>
                <a:latin typeface="lato" panose="020F0502020204030203" pitchFamily="34" charset="0"/>
              </a:rPr>
              <a:t> </a:t>
            </a:r>
            <a:r>
              <a:rPr lang="it-IT" b="0" i="0" err="1">
                <a:solidFill>
                  <a:srgbClr val="595959"/>
                </a:solidFill>
                <a:effectLst/>
                <a:latin typeface="lato" panose="020F0502020204030203" pitchFamily="34" charset="0"/>
              </a:rPr>
              <a:t>pest</a:t>
            </a:r>
            <a:r>
              <a:rPr lang="it-IT" b="0" i="0">
                <a:solidFill>
                  <a:srgbClr val="595959"/>
                </a:solidFill>
                <a:effectLst/>
                <a:latin typeface="lato" panose="020F0502020204030203" pitchFamily="34" charset="0"/>
              </a:rPr>
              <a:t>.</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Varroa is a highly efficient vector of honey bee viruses and drives changes in virus distribution, prevalence, and virulence.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i="0" err="1">
                <a:solidFill>
                  <a:srgbClr val="595959"/>
                </a:solidFill>
                <a:effectLst/>
                <a:latin typeface="lato" panose="020F0502020204030204" pitchFamily="34" charset="0"/>
              </a:rPr>
              <a:t>Colonies</a:t>
            </a:r>
            <a:r>
              <a:rPr lang="it-IT" b="0" i="0">
                <a:solidFill>
                  <a:srgbClr val="595959"/>
                </a:solidFill>
                <a:effectLst/>
                <a:latin typeface="lato" panose="020F0502020204030204" pitchFamily="34" charset="0"/>
              </a:rPr>
              <a:t> with low </a:t>
            </a:r>
            <a:r>
              <a:rPr lang="it-IT" b="0" i="0" err="1">
                <a:solidFill>
                  <a:srgbClr val="595959"/>
                </a:solidFill>
                <a:effectLst/>
                <a:latin typeface="lato" panose="020F0502020204030204" pitchFamily="34" charset="0"/>
              </a:rPr>
              <a:t>infestation</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generally</a:t>
            </a:r>
            <a:r>
              <a:rPr lang="it-IT" b="0" i="0">
                <a:solidFill>
                  <a:srgbClr val="595959"/>
                </a:solidFill>
                <a:effectLst/>
                <a:latin typeface="lato" panose="020F0502020204030204" pitchFamily="34" charset="0"/>
              </a:rPr>
              <a:t> show </a:t>
            </a:r>
            <a:r>
              <a:rPr lang="it-IT" b="0" i="0" err="1">
                <a:solidFill>
                  <a:srgbClr val="595959"/>
                </a:solidFill>
                <a:effectLst/>
                <a:latin typeface="lato" panose="020F0502020204030204" pitchFamily="34" charset="0"/>
              </a:rPr>
              <a:t>very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few</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symptoms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however</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as</a:t>
            </a:r>
            <a:r>
              <a:rPr lang="it-IT" b="0" i="0">
                <a:solidFill>
                  <a:srgbClr val="595959"/>
                </a:solidFill>
                <a:effectLst/>
                <a:latin typeface="lato" panose="020F0502020204030204" pitchFamily="34" charset="0"/>
              </a:rPr>
              <a:t> the mite </a:t>
            </a:r>
            <a:r>
              <a:rPr lang="it-IT" b="0" i="0" err="1">
                <a:solidFill>
                  <a:srgbClr val="595959"/>
                </a:solidFill>
                <a:effectLst/>
                <a:latin typeface="lato" panose="020F0502020204030204" pitchFamily="34" charset="0"/>
              </a:rPr>
              <a:t>population</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increases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symptoms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become</a:t>
            </a:r>
            <a:r>
              <a:rPr lang="it-IT" b="0" i="0">
                <a:solidFill>
                  <a:srgbClr val="595959"/>
                </a:solidFill>
                <a:effectLst/>
                <a:latin typeface="lato" panose="020F0502020204030204" pitchFamily="34" charset="0"/>
              </a:rPr>
              <a:t> more </a:t>
            </a:r>
            <a:r>
              <a:rPr lang="it-IT" b="0" i="0" err="1">
                <a:solidFill>
                  <a:srgbClr val="595959"/>
                </a:solidFill>
                <a:effectLst/>
                <a:latin typeface="lato" panose="020F0502020204030204" pitchFamily="34" charset="0"/>
              </a:rPr>
              <a:t>apparent</a:t>
            </a:r>
            <a:r>
              <a:rPr lang="it-IT" b="0" i="0">
                <a:solidFill>
                  <a:srgbClr val="595959"/>
                </a:solidFill>
                <a:effectLst/>
                <a:latin typeface="lato" panose="020F0502020204030204" pitchFamily="34" charset="0"/>
              </a:rPr>
              <a:t>. Heavy Varroa mite </a:t>
            </a:r>
            <a:r>
              <a:rPr lang="it-IT" b="0" i="0" err="1">
                <a:solidFill>
                  <a:srgbClr val="595959"/>
                </a:solidFill>
                <a:effectLst/>
                <a:latin typeface="lato" panose="020F0502020204030204" pitchFamily="34" charset="0"/>
              </a:rPr>
              <a:t>infestations</a:t>
            </a:r>
            <a:r>
              <a:rPr lang="it-IT" b="0" i="0">
                <a:solidFill>
                  <a:srgbClr val="595959"/>
                </a:solidFill>
                <a:effectLst/>
                <a:latin typeface="lato" panose="020F0502020204030204" pitchFamily="34" charset="0"/>
              </a:rPr>
              <a:t> can build up in 3–4 </a:t>
            </a:r>
            <a:r>
              <a:rPr lang="it-IT" b="0" i="0" err="1">
                <a:solidFill>
                  <a:srgbClr val="595959"/>
                </a:solidFill>
                <a:effectLst/>
                <a:latin typeface="lato" panose="020F0502020204030204" pitchFamily="34" charset="0"/>
              </a:rPr>
              <a:t>years</a:t>
            </a:r>
            <a:r>
              <a:rPr lang="it-IT" b="0" i="0">
                <a:solidFill>
                  <a:srgbClr val="595959"/>
                </a:solidFill>
                <a:effectLst/>
                <a:latin typeface="lato" panose="020F0502020204030204" pitchFamily="34" charset="0"/>
              </a:rPr>
              <a:t> and cause </a:t>
            </a:r>
            <a:r>
              <a:rPr lang="it-IT" b="0" i="0" err="1">
                <a:solidFill>
                  <a:srgbClr val="595959"/>
                </a:solidFill>
                <a:effectLst/>
                <a:latin typeface="lato" panose="020F0502020204030204" pitchFamily="34" charset="0"/>
              </a:rPr>
              <a:t>scattered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brood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crippled</a:t>
            </a:r>
            <a:r>
              <a:rPr lang="it-IT" b="0" i="0">
                <a:solidFill>
                  <a:srgbClr val="595959"/>
                </a:solidFill>
                <a:effectLst/>
                <a:latin typeface="lato" panose="020F0502020204030204" pitchFamily="34" charset="0"/>
              </a:rPr>
              <a:t> and </a:t>
            </a:r>
            <a:r>
              <a:rPr lang="it-IT" b="0" i="0" err="1">
                <a:solidFill>
                  <a:srgbClr val="595959"/>
                </a:solidFill>
                <a:effectLst/>
                <a:latin typeface="lato" panose="020F0502020204030204" pitchFamily="34" charset="0"/>
              </a:rPr>
              <a:t>crawling</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honey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bees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impaired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flight</a:t>
            </a:r>
            <a:r>
              <a:rPr lang="it-IT" b="0" i="0">
                <a:solidFill>
                  <a:srgbClr val="595959"/>
                </a:solidFill>
                <a:effectLst/>
                <a:latin typeface="lato" panose="020F0502020204030204" pitchFamily="34" charset="0"/>
              </a:rPr>
              <a:t> performance, a </a:t>
            </a:r>
            <a:r>
              <a:rPr lang="it-IT" b="0" i="0" err="1">
                <a:solidFill>
                  <a:srgbClr val="595959"/>
                </a:solidFill>
                <a:effectLst/>
                <a:latin typeface="lato" panose="020F0502020204030204" pitchFamily="34" charset="0"/>
              </a:rPr>
              <a:t>lower</a:t>
            </a:r>
            <a:r>
              <a:rPr lang="it-IT" b="0" i="0">
                <a:solidFill>
                  <a:srgbClr val="595959"/>
                </a:solidFill>
                <a:effectLst/>
                <a:latin typeface="lato" panose="020F0502020204030204" pitchFamily="34" charset="0"/>
              </a:rPr>
              <a:t> rate of </a:t>
            </a:r>
            <a:r>
              <a:rPr lang="it-IT" b="0" i="0" err="1">
                <a:solidFill>
                  <a:srgbClr val="595959"/>
                </a:solidFill>
                <a:effectLst/>
                <a:latin typeface="lato" panose="020F0502020204030204" pitchFamily="34" charset="0"/>
              </a:rPr>
              <a:t>return</a:t>
            </a:r>
            <a:r>
              <a:rPr lang="it-IT" b="0" i="0">
                <a:solidFill>
                  <a:srgbClr val="595959"/>
                </a:solidFill>
                <a:effectLst/>
                <a:latin typeface="lato" panose="020F0502020204030204" pitchFamily="34" charset="0"/>
              </a:rPr>
              <a:t> to the </a:t>
            </a:r>
            <a:r>
              <a:rPr lang="it-IT" b="0" i="0" err="1">
                <a:solidFill>
                  <a:srgbClr val="595959"/>
                </a:solidFill>
                <a:effectLst/>
                <a:latin typeface="lato" panose="020F0502020204030204" pitchFamily="34" charset="0"/>
              </a:rPr>
              <a:t>colony</a:t>
            </a:r>
            <a:r>
              <a:rPr lang="it-IT" b="0" i="0">
                <a:solidFill>
                  <a:srgbClr val="595959"/>
                </a:solidFill>
                <a:effectLst/>
                <a:latin typeface="lato" panose="020F0502020204030204" pitchFamily="34" charset="0"/>
              </a:rPr>
              <a:t> after </a:t>
            </a:r>
            <a:r>
              <a:rPr lang="it-IT" b="0" i="0" err="1">
                <a:solidFill>
                  <a:srgbClr val="595959"/>
                </a:solidFill>
                <a:effectLst/>
                <a:latin typeface="lato" panose="020F0502020204030204" pitchFamily="34" charset="0"/>
              </a:rPr>
              <a:t>foraging</a:t>
            </a:r>
            <a:r>
              <a:rPr lang="it-IT" b="0" i="0">
                <a:solidFill>
                  <a:srgbClr val="595959"/>
                </a:solidFill>
                <a:effectLst/>
                <a:latin typeface="lato" panose="020F0502020204030204" pitchFamily="34" charset="0"/>
              </a:rPr>
              <a:t>, a </a:t>
            </a:r>
            <a:r>
              <a:rPr lang="it-IT" b="0" i="0" err="1">
                <a:solidFill>
                  <a:srgbClr val="595959"/>
                </a:solidFill>
                <a:effectLst/>
                <a:latin typeface="lato" panose="020F0502020204030204" pitchFamily="34" charset="0"/>
              </a:rPr>
              <a:t>reduced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lifespan</a:t>
            </a:r>
            <a:r>
              <a:rPr lang="it-IT" b="0" i="0">
                <a:solidFill>
                  <a:srgbClr val="595959"/>
                </a:solidFill>
                <a:effectLst/>
                <a:latin typeface="lato" panose="020F0502020204030204" pitchFamily="34" charset="0"/>
              </a:rPr>
              <a:t> and a </a:t>
            </a:r>
            <a:r>
              <a:rPr lang="it-IT" b="0" i="0" err="1">
                <a:solidFill>
                  <a:srgbClr val="595959"/>
                </a:solidFill>
                <a:effectLst/>
                <a:latin typeface="lato" panose="020F0502020204030204" pitchFamily="34" charset="0"/>
              </a:rPr>
              <a:t>significantly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reduced</a:t>
            </a:r>
            <a:r>
              <a:rPr lang="it-IT" b="0" i="0">
                <a:solidFill>
                  <a:srgbClr val="595959"/>
                </a:solidFill>
                <a:effectLst/>
                <a:latin typeface="lato" panose="020F0502020204030204" pitchFamily="34" charset="0"/>
              </a:rPr>
              <a:t> weight of worker </a:t>
            </a:r>
            <a:r>
              <a:rPr lang="it-IT" b="0" i="0" err="1">
                <a:solidFill>
                  <a:srgbClr val="595959"/>
                </a:solidFill>
                <a:effectLst/>
                <a:latin typeface="lato" panose="020F0502020204030204" pitchFamily="34" charset="0"/>
              </a:rPr>
              <a:t>bees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Colony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symptoms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commonly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called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parasitic</a:t>
            </a:r>
            <a:r>
              <a:rPr lang="it-IT" b="0" i="0">
                <a:solidFill>
                  <a:srgbClr val="595959"/>
                </a:solidFill>
                <a:effectLst/>
                <a:latin typeface="lato" panose="020F0502020204030204" pitchFamily="34" charset="0"/>
              </a:rPr>
              <a:t> mite </a:t>
            </a:r>
            <a:r>
              <a:rPr lang="it-IT" b="0" i="0" err="1">
                <a:solidFill>
                  <a:srgbClr val="595959"/>
                </a:solidFill>
                <a:effectLst/>
                <a:latin typeface="lato" panose="020F0502020204030204" pitchFamily="34" charset="0"/>
              </a:rPr>
              <a:t>syndrome</a:t>
            </a:r>
            <a:r>
              <a:rPr lang="it-IT" b="0" i="0">
                <a:solidFill>
                  <a:srgbClr val="595959"/>
                </a:solidFill>
                <a:effectLst/>
                <a:latin typeface="lato" panose="020F0502020204030204" pitchFamily="34" charset="0"/>
              </a:rPr>
              <a:t>, include an </a:t>
            </a:r>
            <a:r>
              <a:rPr lang="it-IT" b="0" i="0" err="1">
                <a:solidFill>
                  <a:srgbClr val="595959"/>
                </a:solidFill>
                <a:effectLst/>
                <a:latin typeface="lato" panose="020F0502020204030204" pitchFamily="34" charset="0"/>
              </a:rPr>
              <a:t>abnormal</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brood</a:t>
            </a:r>
            <a:r>
              <a:rPr lang="it-IT" b="0" i="0">
                <a:solidFill>
                  <a:srgbClr val="595959"/>
                </a:solidFill>
                <a:effectLst/>
                <a:latin typeface="lato" panose="020F0502020204030204" pitchFamily="34" charset="0"/>
              </a:rPr>
              <a:t> pattern, </a:t>
            </a:r>
            <a:r>
              <a:rPr lang="it-IT" b="0" i="0" err="1">
                <a:solidFill>
                  <a:srgbClr val="595959"/>
                </a:solidFill>
                <a:effectLst/>
                <a:latin typeface="lato" panose="020F0502020204030204" pitchFamily="34" charset="0"/>
              </a:rPr>
              <a:t>sunken</a:t>
            </a:r>
            <a:r>
              <a:rPr lang="it-IT" b="0" i="0">
                <a:solidFill>
                  <a:srgbClr val="595959"/>
                </a:solidFill>
                <a:effectLst/>
                <a:latin typeface="lato" panose="020F0502020204030204" pitchFamily="34" charset="0"/>
              </a:rPr>
              <a:t> and </a:t>
            </a:r>
            <a:r>
              <a:rPr lang="it-IT" b="0" i="0" err="1">
                <a:solidFill>
                  <a:srgbClr val="595959"/>
                </a:solidFill>
                <a:effectLst/>
                <a:latin typeface="lato" panose="020F0502020204030204" pitchFamily="34" charset="0"/>
              </a:rPr>
              <a:t>chewed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cappings</a:t>
            </a:r>
            <a:r>
              <a:rPr lang="it-IT" b="0" i="0">
                <a:solidFill>
                  <a:srgbClr val="595959"/>
                </a:solidFill>
                <a:effectLst/>
                <a:latin typeface="lato" panose="020F0502020204030204" pitchFamily="34" charset="0"/>
              </a:rPr>
              <a:t> and </a:t>
            </a:r>
            <a:r>
              <a:rPr lang="it-IT" b="0" i="0" err="1">
                <a:solidFill>
                  <a:srgbClr val="595959"/>
                </a:solidFill>
                <a:effectLst/>
                <a:latin typeface="lato" panose="020F0502020204030204" pitchFamily="34" charset="0"/>
              </a:rPr>
              <a:t>larvae</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slumped</a:t>
            </a:r>
            <a:r>
              <a:rPr lang="it-IT" b="0" i="0">
                <a:solidFill>
                  <a:srgbClr val="595959"/>
                </a:solidFill>
                <a:effectLst/>
                <a:latin typeface="lato" panose="020F0502020204030204" pitchFamily="34" charset="0"/>
              </a:rPr>
              <a:t> in the bottom or side of the </a:t>
            </a:r>
            <a:r>
              <a:rPr lang="it-IT" b="0" i="0" err="1">
                <a:solidFill>
                  <a:srgbClr val="595959"/>
                </a:solidFill>
                <a:effectLst/>
                <a:latin typeface="lato" panose="020F0502020204030204" pitchFamily="34" charset="0"/>
              </a:rPr>
              <a:t>cell</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This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ultimately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causes</a:t>
            </a:r>
            <a:r>
              <a:rPr lang="it-IT" b="0" i="0">
                <a:solidFill>
                  <a:srgbClr val="595959"/>
                </a:solidFill>
                <a:effectLst/>
                <a:latin typeface="lato" panose="020F0502020204030204" pitchFamily="34" charset="0"/>
              </a:rPr>
              <a:t> a </a:t>
            </a:r>
            <a:r>
              <a:rPr lang="it-IT" b="0" i="0" err="1">
                <a:solidFill>
                  <a:srgbClr val="595959"/>
                </a:solidFill>
                <a:effectLst/>
                <a:latin typeface="lato" panose="020F0502020204030204" pitchFamily="34" charset="0"/>
              </a:rPr>
              <a:t>reduction</a:t>
            </a:r>
            <a:r>
              <a:rPr lang="it-IT" b="0" i="0">
                <a:solidFill>
                  <a:srgbClr val="595959"/>
                </a:solidFill>
                <a:effectLst/>
                <a:latin typeface="lato" panose="020F0502020204030204" pitchFamily="34" charset="0"/>
              </a:rPr>
              <a:t> in the </a:t>
            </a:r>
            <a:r>
              <a:rPr lang="it-IT" b="0" i="0" err="1">
                <a:solidFill>
                  <a:srgbClr val="595959"/>
                </a:solidFill>
                <a:effectLst/>
                <a:latin typeface="lato" panose="020F0502020204030204" pitchFamily="34" charset="0"/>
              </a:rPr>
              <a:t>honey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bee</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population</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supersedure</a:t>
            </a:r>
            <a:r>
              <a:rPr lang="it-IT" b="0" i="0">
                <a:solidFill>
                  <a:srgbClr val="595959"/>
                </a:solidFill>
                <a:effectLst/>
                <a:latin typeface="lato" panose="020F0502020204030204" pitchFamily="34" charset="0"/>
              </a:rPr>
              <a:t> of queen </a:t>
            </a:r>
            <a:r>
              <a:rPr lang="it-IT" b="0" i="0" err="1">
                <a:solidFill>
                  <a:srgbClr val="595959"/>
                </a:solidFill>
                <a:effectLst/>
                <a:latin typeface="lato" panose="020F0502020204030204" pitchFamily="34" charset="0"/>
              </a:rPr>
              <a:t>bees</a:t>
            </a:r>
            <a:r>
              <a:rPr lang="it-IT" b="0" i="0">
                <a:solidFill>
                  <a:srgbClr val="595959"/>
                </a:solidFill>
                <a:effectLst/>
                <a:latin typeface="lato" panose="020F0502020204030204" pitchFamily="34" charset="0"/>
              </a:rPr>
              <a:t> and </a:t>
            </a:r>
            <a:r>
              <a:rPr lang="it-IT" b="0" i="0" err="1">
                <a:solidFill>
                  <a:srgbClr val="595959"/>
                </a:solidFill>
                <a:effectLst/>
                <a:latin typeface="lato" panose="020F0502020204030204" pitchFamily="34" charset="0"/>
              </a:rPr>
              <a:t>eventual</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colony</a:t>
            </a:r>
            <a:r>
              <a:rPr lang="it-IT" b="0" i="0">
                <a:solidFill>
                  <a:srgbClr val="595959"/>
                </a:solidFill>
                <a:effectLst/>
                <a:latin typeface="lato" panose="020F0502020204030204" pitchFamily="34" charset="0"/>
              </a:rPr>
              <a:t> breakdown and </a:t>
            </a:r>
            <a:r>
              <a:rPr lang="it-IT" b="0" i="0" err="1">
                <a:solidFill>
                  <a:srgbClr val="595959"/>
                </a:solidFill>
                <a:effectLst/>
                <a:latin typeface="lato" panose="020F0502020204030204" pitchFamily="34" charset="0"/>
              </a:rPr>
              <a:t>death</a:t>
            </a:r>
            <a:r>
              <a:rPr lang="it-IT" b="0" i="0">
                <a:solidFill>
                  <a:srgbClr val="595959"/>
                </a:solidFill>
                <a:effectLst/>
                <a:latin typeface="lato" panose="020F0502020204030204" pitchFamily="34" charset="0"/>
              </a:rPr>
              <a:t>.</a:t>
            </a:r>
            <a:endParaRPr lang="en-US"/>
          </a:p>
          <a:p>
            <a:endParaRPr lang="en-US"/>
          </a:p>
        </p:txBody>
      </p:sp>
    </p:spTree>
    <p:extLst>
      <p:ext uri="{BB962C8B-B14F-4D97-AF65-F5344CB8AC3E}">
        <p14:creationId xmlns:p14="http://schemas.microsoft.com/office/powerpoint/2010/main" val="3454563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i="0">
                <a:solidFill>
                  <a:srgbClr val="595959"/>
                </a:solidFill>
                <a:effectLst/>
                <a:latin typeface="lato" panose="020F0502020204030203" pitchFamily="34" charset="0"/>
              </a:rPr>
              <a:t>The Varroa mite </a:t>
            </a:r>
            <a:r>
              <a:rPr lang="it-IT" b="0" i="0" err="1">
                <a:solidFill>
                  <a:srgbClr val="595959"/>
                </a:solidFill>
                <a:effectLst/>
                <a:latin typeface="lato" panose="020F0502020204030203" pitchFamily="34" charset="0"/>
              </a:rPr>
              <a:t>is</a:t>
            </a:r>
            <a:r>
              <a:rPr lang="it-IT" b="0" i="0">
                <a:solidFill>
                  <a:srgbClr val="595959"/>
                </a:solidFill>
                <a:effectLst/>
                <a:latin typeface="lato" panose="020F0502020204030203" pitchFamily="34" charset="0"/>
              </a:rPr>
              <a:t> the </a:t>
            </a:r>
            <a:r>
              <a:rPr lang="it-IT" b="0" i="0" err="1">
                <a:solidFill>
                  <a:srgbClr val="595959"/>
                </a:solidFill>
                <a:effectLst/>
                <a:latin typeface="lato" panose="020F0502020204030203" pitchFamily="34" charset="0"/>
              </a:rPr>
              <a:t>world’s</a:t>
            </a:r>
            <a:r>
              <a:rPr lang="it-IT" b="0" i="0">
                <a:solidFill>
                  <a:srgbClr val="595959"/>
                </a:solidFill>
                <a:effectLst/>
                <a:latin typeface="lato" panose="020F0502020204030203" pitchFamily="34" charset="0"/>
              </a:rPr>
              <a:t> </a:t>
            </a:r>
            <a:r>
              <a:rPr lang="it-IT" b="0" i="0" err="1">
                <a:solidFill>
                  <a:srgbClr val="595959"/>
                </a:solidFill>
                <a:effectLst/>
                <a:latin typeface="lato" panose="020F0502020204030203" pitchFamily="34" charset="0"/>
              </a:rPr>
              <a:t>most</a:t>
            </a:r>
            <a:r>
              <a:rPr lang="it-IT" b="0" i="0">
                <a:solidFill>
                  <a:srgbClr val="595959"/>
                </a:solidFill>
                <a:effectLst/>
                <a:latin typeface="lato" panose="020F0502020204030203" pitchFamily="34" charset="0"/>
              </a:rPr>
              <a:t> </a:t>
            </a:r>
            <a:r>
              <a:rPr lang="it-IT" b="0" i="0" err="1">
                <a:solidFill>
                  <a:srgbClr val="595959"/>
                </a:solidFill>
                <a:effectLst/>
                <a:latin typeface="lato" panose="020F0502020204030203" pitchFamily="34" charset="0"/>
              </a:rPr>
              <a:t>devastating</a:t>
            </a:r>
            <a:r>
              <a:rPr lang="it-IT" b="0" i="0">
                <a:solidFill>
                  <a:srgbClr val="595959"/>
                </a:solidFill>
                <a:effectLst/>
                <a:latin typeface="lato" panose="020F0502020204030203" pitchFamily="34" charset="0"/>
              </a:rPr>
              <a:t> </a:t>
            </a:r>
            <a:r>
              <a:rPr lang="it-IT" b="0" i="0" err="1">
                <a:solidFill>
                  <a:srgbClr val="595959"/>
                </a:solidFill>
                <a:effectLst/>
                <a:latin typeface="lato" panose="020F0502020204030203" pitchFamily="34" charset="0"/>
              </a:rPr>
              <a:t>honey</a:t>
            </a:r>
            <a:r>
              <a:rPr lang="it-IT" b="0" i="0">
                <a:solidFill>
                  <a:srgbClr val="595959"/>
                </a:solidFill>
                <a:effectLst/>
                <a:latin typeface="lato" panose="020F0502020204030203" pitchFamily="34" charset="0"/>
              </a:rPr>
              <a:t> </a:t>
            </a:r>
            <a:r>
              <a:rPr lang="it-IT" b="0" i="0" err="1">
                <a:solidFill>
                  <a:srgbClr val="595959"/>
                </a:solidFill>
                <a:effectLst/>
                <a:latin typeface="lato" panose="020F0502020204030203" pitchFamily="34" charset="0"/>
              </a:rPr>
              <a:t>bee</a:t>
            </a:r>
            <a:r>
              <a:rPr lang="it-IT" b="0" i="0">
                <a:solidFill>
                  <a:srgbClr val="595959"/>
                </a:solidFill>
                <a:effectLst/>
                <a:latin typeface="lato" panose="020F0502020204030203" pitchFamily="34" charset="0"/>
              </a:rPr>
              <a:t> </a:t>
            </a:r>
            <a:r>
              <a:rPr lang="it-IT" b="0" i="0" err="1">
                <a:solidFill>
                  <a:srgbClr val="595959"/>
                </a:solidFill>
                <a:effectLst/>
                <a:latin typeface="lato" panose="020F0502020204030203" pitchFamily="34" charset="0"/>
              </a:rPr>
              <a:t>pest</a:t>
            </a:r>
            <a:r>
              <a:rPr lang="it-IT" b="0" i="0">
                <a:solidFill>
                  <a:srgbClr val="595959"/>
                </a:solidFill>
                <a:effectLst/>
                <a:latin typeface="lato" panose="020F0502020204030203" pitchFamily="34" charset="0"/>
              </a:rPr>
              <a:t>.</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Varroa is a highly efficient vector of honey bee viruses and drives changes in virus distribution, prevalence, and virulence.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i="0" err="1">
                <a:solidFill>
                  <a:srgbClr val="595959"/>
                </a:solidFill>
                <a:effectLst/>
                <a:latin typeface="lato" panose="020F0502020204030204" pitchFamily="34" charset="0"/>
              </a:rPr>
              <a:t>Colonies</a:t>
            </a:r>
            <a:r>
              <a:rPr lang="it-IT" b="0" i="0">
                <a:solidFill>
                  <a:srgbClr val="595959"/>
                </a:solidFill>
                <a:effectLst/>
                <a:latin typeface="lato" panose="020F0502020204030204" pitchFamily="34" charset="0"/>
              </a:rPr>
              <a:t> with low </a:t>
            </a:r>
            <a:r>
              <a:rPr lang="it-IT" b="0" i="0" err="1">
                <a:solidFill>
                  <a:srgbClr val="595959"/>
                </a:solidFill>
                <a:effectLst/>
                <a:latin typeface="lato" panose="020F0502020204030204" pitchFamily="34" charset="0"/>
              </a:rPr>
              <a:t>infestation</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generally</a:t>
            </a:r>
            <a:r>
              <a:rPr lang="it-IT" b="0" i="0">
                <a:solidFill>
                  <a:srgbClr val="595959"/>
                </a:solidFill>
                <a:effectLst/>
                <a:latin typeface="lato" panose="020F0502020204030204" pitchFamily="34" charset="0"/>
              </a:rPr>
              <a:t> show </a:t>
            </a:r>
            <a:r>
              <a:rPr lang="it-IT" b="0" i="0" err="1">
                <a:solidFill>
                  <a:srgbClr val="595959"/>
                </a:solidFill>
                <a:effectLst/>
                <a:latin typeface="lato" panose="020F0502020204030204" pitchFamily="34" charset="0"/>
              </a:rPr>
              <a:t>very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few</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symptoms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however</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as</a:t>
            </a:r>
            <a:r>
              <a:rPr lang="it-IT" b="0" i="0">
                <a:solidFill>
                  <a:srgbClr val="595959"/>
                </a:solidFill>
                <a:effectLst/>
                <a:latin typeface="lato" panose="020F0502020204030204" pitchFamily="34" charset="0"/>
              </a:rPr>
              <a:t> the mite </a:t>
            </a:r>
            <a:r>
              <a:rPr lang="it-IT" b="0" i="0" err="1">
                <a:solidFill>
                  <a:srgbClr val="595959"/>
                </a:solidFill>
                <a:effectLst/>
                <a:latin typeface="lato" panose="020F0502020204030204" pitchFamily="34" charset="0"/>
              </a:rPr>
              <a:t>population</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increases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symptoms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become</a:t>
            </a:r>
            <a:r>
              <a:rPr lang="it-IT" b="0" i="0">
                <a:solidFill>
                  <a:srgbClr val="595959"/>
                </a:solidFill>
                <a:effectLst/>
                <a:latin typeface="lato" panose="020F0502020204030204" pitchFamily="34" charset="0"/>
              </a:rPr>
              <a:t> more </a:t>
            </a:r>
            <a:r>
              <a:rPr lang="it-IT" b="0" i="0" err="1">
                <a:solidFill>
                  <a:srgbClr val="595959"/>
                </a:solidFill>
                <a:effectLst/>
                <a:latin typeface="lato" panose="020F0502020204030204" pitchFamily="34" charset="0"/>
              </a:rPr>
              <a:t>apparent</a:t>
            </a:r>
            <a:r>
              <a:rPr lang="it-IT" b="0" i="0">
                <a:solidFill>
                  <a:srgbClr val="595959"/>
                </a:solidFill>
                <a:effectLst/>
                <a:latin typeface="lato" panose="020F0502020204030204" pitchFamily="34" charset="0"/>
              </a:rPr>
              <a:t>. Heavy Varroa mite </a:t>
            </a:r>
            <a:r>
              <a:rPr lang="it-IT" b="0" i="0" err="1">
                <a:solidFill>
                  <a:srgbClr val="595959"/>
                </a:solidFill>
                <a:effectLst/>
                <a:latin typeface="lato" panose="020F0502020204030204" pitchFamily="34" charset="0"/>
              </a:rPr>
              <a:t>infestations</a:t>
            </a:r>
            <a:r>
              <a:rPr lang="it-IT" b="0" i="0">
                <a:solidFill>
                  <a:srgbClr val="595959"/>
                </a:solidFill>
                <a:effectLst/>
                <a:latin typeface="lato" panose="020F0502020204030204" pitchFamily="34" charset="0"/>
              </a:rPr>
              <a:t> can build up in 3–4 </a:t>
            </a:r>
            <a:r>
              <a:rPr lang="it-IT" b="0" i="0" err="1">
                <a:solidFill>
                  <a:srgbClr val="595959"/>
                </a:solidFill>
                <a:effectLst/>
                <a:latin typeface="lato" panose="020F0502020204030204" pitchFamily="34" charset="0"/>
              </a:rPr>
              <a:t>years</a:t>
            </a:r>
            <a:r>
              <a:rPr lang="it-IT" b="0" i="0">
                <a:solidFill>
                  <a:srgbClr val="595959"/>
                </a:solidFill>
                <a:effectLst/>
                <a:latin typeface="lato" panose="020F0502020204030204" pitchFamily="34" charset="0"/>
              </a:rPr>
              <a:t> and cause </a:t>
            </a:r>
            <a:r>
              <a:rPr lang="it-IT" b="0" i="0" err="1">
                <a:solidFill>
                  <a:srgbClr val="595959"/>
                </a:solidFill>
                <a:effectLst/>
                <a:latin typeface="lato" panose="020F0502020204030204" pitchFamily="34" charset="0"/>
              </a:rPr>
              <a:t>scattered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brood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crippled</a:t>
            </a:r>
            <a:r>
              <a:rPr lang="it-IT" b="0" i="0">
                <a:solidFill>
                  <a:srgbClr val="595959"/>
                </a:solidFill>
                <a:effectLst/>
                <a:latin typeface="lato" panose="020F0502020204030204" pitchFamily="34" charset="0"/>
              </a:rPr>
              <a:t> and </a:t>
            </a:r>
            <a:r>
              <a:rPr lang="it-IT" b="0" i="0" err="1">
                <a:solidFill>
                  <a:srgbClr val="595959"/>
                </a:solidFill>
                <a:effectLst/>
                <a:latin typeface="lato" panose="020F0502020204030204" pitchFamily="34" charset="0"/>
              </a:rPr>
              <a:t>crawling</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honey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bees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impaired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flight</a:t>
            </a:r>
            <a:r>
              <a:rPr lang="it-IT" b="0" i="0">
                <a:solidFill>
                  <a:srgbClr val="595959"/>
                </a:solidFill>
                <a:effectLst/>
                <a:latin typeface="lato" panose="020F0502020204030204" pitchFamily="34" charset="0"/>
              </a:rPr>
              <a:t> performance, a </a:t>
            </a:r>
            <a:r>
              <a:rPr lang="it-IT" b="0" i="0" err="1">
                <a:solidFill>
                  <a:srgbClr val="595959"/>
                </a:solidFill>
                <a:effectLst/>
                <a:latin typeface="lato" panose="020F0502020204030204" pitchFamily="34" charset="0"/>
              </a:rPr>
              <a:t>lower</a:t>
            </a:r>
            <a:r>
              <a:rPr lang="it-IT" b="0" i="0">
                <a:solidFill>
                  <a:srgbClr val="595959"/>
                </a:solidFill>
                <a:effectLst/>
                <a:latin typeface="lato" panose="020F0502020204030204" pitchFamily="34" charset="0"/>
              </a:rPr>
              <a:t> rate of </a:t>
            </a:r>
            <a:r>
              <a:rPr lang="it-IT" b="0" i="0" err="1">
                <a:solidFill>
                  <a:srgbClr val="595959"/>
                </a:solidFill>
                <a:effectLst/>
                <a:latin typeface="lato" panose="020F0502020204030204" pitchFamily="34" charset="0"/>
              </a:rPr>
              <a:t>return</a:t>
            </a:r>
            <a:r>
              <a:rPr lang="it-IT" b="0" i="0">
                <a:solidFill>
                  <a:srgbClr val="595959"/>
                </a:solidFill>
                <a:effectLst/>
                <a:latin typeface="lato" panose="020F0502020204030204" pitchFamily="34" charset="0"/>
              </a:rPr>
              <a:t> to the </a:t>
            </a:r>
            <a:r>
              <a:rPr lang="it-IT" b="0" i="0" err="1">
                <a:solidFill>
                  <a:srgbClr val="595959"/>
                </a:solidFill>
                <a:effectLst/>
                <a:latin typeface="lato" panose="020F0502020204030204" pitchFamily="34" charset="0"/>
              </a:rPr>
              <a:t>colony</a:t>
            </a:r>
            <a:r>
              <a:rPr lang="it-IT" b="0" i="0">
                <a:solidFill>
                  <a:srgbClr val="595959"/>
                </a:solidFill>
                <a:effectLst/>
                <a:latin typeface="lato" panose="020F0502020204030204" pitchFamily="34" charset="0"/>
              </a:rPr>
              <a:t> after </a:t>
            </a:r>
            <a:r>
              <a:rPr lang="it-IT" b="0" i="0" err="1">
                <a:solidFill>
                  <a:srgbClr val="595959"/>
                </a:solidFill>
                <a:effectLst/>
                <a:latin typeface="lato" panose="020F0502020204030204" pitchFamily="34" charset="0"/>
              </a:rPr>
              <a:t>foraging</a:t>
            </a:r>
            <a:r>
              <a:rPr lang="it-IT" b="0" i="0">
                <a:solidFill>
                  <a:srgbClr val="595959"/>
                </a:solidFill>
                <a:effectLst/>
                <a:latin typeface="lato" panose="020F0502020204030204" pitchFamily="34" charset="0"/>
              </a:rPr>
              <a:t>, a </a:t>
            </a:r>
            <a:r>
              <a:rPr lang="it-IT" b="0" i="0" err="1">
                <a:solidFill>
                  <a:srgbClr val="595959"/>
                </a:solidFill>
                <a:effectLst/>
                <a:latin typeface="lato" panose="020F0502020204030204" pitchFamily="34" charset="0"/>
              </a:rPr>
              <a:t>reduced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lifespan</a:t>
            </a:r>
            <a:r>
              <a:rPr lang="it-IT" b="0" i="0">
                <a:solidFill>
                  <a:srgbClr val="595959"/>
                </a:solidFill>
                <a:effectLst/>
                <a:latin typeface="lato" panose="020F0502020204030204" pitchFamily="34" charset="0"/>
              </a:rPr>
              <a:t> and a </a:t>
            </a:r>
            <a:r>
              <a:rPr lang="it-IT" b="0" i="0" err="1">
                <a:solidFill>
                  <a:srgbClr val="595959"/>
                </a:solidFill>
                <a:effectLst/>
                <a:latin typeface="lato" panose="020F0502020204030204" pitchFamily="34" charset="0"/>
              </a:rPr>
              <a:t>significantly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reduced</a:t>
            </a:r>
            <a:r>
              <a:rPr lang="it-IT" b="0" i="0">
                <a:solidFill>
                  <a:srgbClr val="595959"/>
                </a:solidFill>
                <a:effectLst/>
                <a:latin typeface="lato" panose="020F0502020204030204" pitchFamily="34" charset="0"/>
              </a:rPr>
              <a:t> weight of worker </a:t>
            </a:r>
            <a:r>
              <a:rPr lang="it-IT" b="0" i="0" err="1">
                <a:solidFill>
                  <a:srgbClr val="595959"/>
                </a:solidFill>
                <a:effectLst/>
                <a:latin typeface="lato" panose="020F0502020204030204" pitchFamily="34" charset="0"/>
              </a:rPr>
              <a:t>bees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Colony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symptoms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commonly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called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parasitic</a:t>
            </a:r>
            <a:r>
              <a:rPr lang="it-IT" b="0" i="0">
                <a:solidFill>
                  <a:srgbClr val="595959"/>
                </a:solidFill>
                <a:effectLst/>
                <a:latin typeface="lato" panose="020F0502020204030204" pitchFamily="34" charset="0"/>
              </a:rPr>
              <a:t> mite </a:t>
            </a:r>
            <a:r>
              <a:rPr lang="it-IT" b="0" i="0" err="1">
                <a:solidFill>
                  <a:srgbClr val="595959"/>
                </a:solidFill>
                <a:effectLst/>
                <a:latin typeface="lato" panose="020F0502020204030204" pitchFamily="34" charset="0"/>
              </a:rPr>
              <a:t>syndrome</a:t>
            </a:r>
            <a:r>
              <a:rPr lang="it-IT" b="0" i="0">
                <a:solidFill>
                  <a:srgbClr val="595959"/>
                </a:solidFill>
                <a:effectLst/>
                <a:latin typeface="lato" panose="020F0502020204030204" pitchFamily="34" charset="0"/>
              </a:rPr>
              <a:t>, include an </a:t>
            </a:r>
            <a:r>
              <a:rPr lang="it-IT" b="0" i="0" err="1">
                <a:solidFill>
                  <a:srgbClr val="595959"/>
                </a:solidFill>
                <a:effectLst/>
                <a:latin typeface="lato" panose="020F0502020204030204" pitchFamily="34" charset="0"/>
              </a:rPr>
              <a:t>abnormal</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brood</a:t>
            </a:r>
            <a:r>
              <a:rPr lang="it-IT" b="0" i="0">
                <a:solidFill>
                  <a:srgbClr val="595959"/>
                </a:solidFill>
                <a:effectLst/>
                <a:latin typeface="lato" panose="020F0502020204030204" pitchFamily="34" charset="0"/>
              </a:rPr>
              <a:t> pattern, </a:t>
            </a:r>
            <a:r>
              <a:rPr lang="it-IT" b="0" i="0" err="1">
                <a:solidFill>
                  <a:srgbClr val="595959"/>
                </a:solidFill>
                <a:effectLst/>
                <a:latin typeface="lato" panose="020F0502020204030204" pitchFamily="34" charset="0"/>
              </a:rPr>
              <a:t>sunken</a:t>
            </a:r>
            <a:r>
              <a:rPr lang="it-IT" b="0" i="0">
                <a:solidFill>
                  <a:srgbClr val="595959"/>
                </a:solidFill>
                <a:effectLst/>
                <a:latin typeface="lato" panose="020F0502020204030204" pitchFamily="34" charset="0"/>
              </a:rPr>
              <a:t> and </a:t>
            </a:r>
            <a:r>
              <a:rPr lang="it-IT" b="0" i="0" err="1">
                <a:solidFill>
                  <a:srgbClr val="595959"/>
                </a:solidFill>
                <a:effectLst/>
                <a:latin typeface="lato" panose="020F0502020204030204" pitchFamily="34" charset="0"/>
              </a:rPr>
              <a:t>chewed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cappings</a:t>
            </a:r>
            <a:r>
              <a:rPr lang="it-IT" b="0" i="0">
                <a:solidFill>
                  <a:srgbClr val="595959"/>
                </a:solidFill>
                <a:effectLst/>
                <a:latin typeface="lato" panose="020F0502020204030204" pitchFamily="34" charset="0"/>
              </a:rPr>
              <a:t> and </a:t>
            </a:r>
            <a:r>
              <a:rPr lang="it-IT" b="0" i="0" err="1">
                <a:solidFill>
                  <a:srgbClr val="595959"/>
                </a:solidFill>
                <a:effectLst/>
                <a:latin typeface="lato" panose="020F0502020204030204" pitchFamily="34" charset="0"/>
              </a:rPr>
              <a:t>larvae</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slumped</a:t>
            </a:r>
            <a:r>
              <a:rPr lang="it-IT" b="0" i="0">
                <a:solidFill>
                  <a:srgbClr val="595959"/>
                </a:solidFill>
                <a:effectLst/>
                <a:latin typeface="lato" panose="020F0502020204030204" pitchFamily="34" charset="0"/>
              </a:rPr>
              <a:t> in the bottom or side of the </a:t>
            </a:r>
            <a:r>
              <a:rPr lang="it-IT" b="0" i="0" err="1">
                <a:solidFill>
                  <a:srgbClr val="595959"/>
                </a:solidFill>
                <a:effectLst/>
                <a:latin typeface="lato" panose="020F0502020204030204" pitchFamily="34" charset="0"/>
              </a:rPr>
              <a:t>cell</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This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ultimately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causes</a:t>
            </a:r>
            <a:r>
              <a:rPr lang="it-IT" b="0" i="0">
                <a:solidFill>
                  <a:srgbClr val="595959"/>
                </a:solidFill>
                <a:effectLst/>
                <a:latin typeface="lato" panose="020F0502020204030204" pitchFamily="34" charset="0"/>
              </a:rPr>
              <a:t> a </a:t>
            </a:r>
            <a:r>
              <a:rPr lang="it-IT" b="0" i="0" err="1">
                <a:solidFill>
                  <a:srgbClr val="595959"/>
                </a:solidFill>
                <a:effectLst/>
                <a:latin typeface="lato" panose="020F0502020204030204" pitchFamily="34" charset="0"/>
              </a:rPr>
              <a:t>reduction</a:t>
            </a:r>
            <a:r>
              <a:rPr lang="it-IT" b="0" i="0">
                <a:solidFill>
                  <a:srgbClr val="595959"/>
                </a:solidFill>
                <a:effectLst/>
                <a:latin typeface="lato" panose="020F0502020204030204" pitchFamily="34" charset="0"/>
              </a:rPr>
              <a:t> in the </a:t>
            </a:r>
            <a:r>
              <a:rPr lang="it-IT" b="0" i="0" err="1">
                <a:solidFill>
                  <a:srgbClr val="595959"/>
                </a:solidFill>
                <a:effectLst/>
                <a:latin typeface="lato" panose="020F0502020204030204" pitchFamily="34" charset="0"/>
              </a:rPr>
              <a:t>honey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bee</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population</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supersedure</a:t>
            </a:r>
            <a:r>
              <a:rPr lang="it-IT" b="0" i="0">
                <a:solidFill>
                  <a:srgbClr val="595959"/>
                </a:solidFill>
                <a:effectLst/>
                <a:latin typeface="lato" panose="020F0502020204030204" pitchFamily="34" charset="0"/>
              </a:rPr>
              <a:t> of queen </a:t>
            </a:r>
            <a:r>
              <a:rPr lang="it-IT" b="0" i="0" err="1">
                <a:solidFill>
                  <a:srgbClr val="595959"/>
                </a:solidFill>
                <a:effectLst/>
                <a:latin typeface="lato" panose="020F0502020204030204" pitchFamily="34" charset="0"/>
              </a:rPr>
              <a:t>bees</a:t>
            </a:r>
            <a:r>
              <a:rPr lang="it-IT" b="0" i="0">
                <a:solidFill>
                  <a:srgbClr val="595959"/>
                </a:solidFill>
                <a:effectLst/>
                <a:latin typeface="lato" panose="020F0502020204030204" pitchFamily="34" charset="0"/>
              </a:rPr>
              <a:t> and </a:t>
            </a:r>
            <a:r>
              <a:rPr lang="it-IT" b="0" i="0" err="1">
                <a:solidFill>
                  <a:srgbClr val="595959"/>
                </a:solidFill>
                <a:effectLst/>
                <a:latin typeface="lato" panose="020F0502020204030204" pitchFamily="34" charset="0"/>
              </a:rPr>
              <a:t>eventual</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colony</a:t>
            </a:r>
            <a:r>
              <a:rPr lang="it-IT" b="0" i="0">
                <a:solidFill>
                  <a:srgbClr val="595959"/>
                </a:solidFill>
                <a:effectLst/>
                <a:latin typeface="lato" panose="020F0502020204030204" pitchFamily="34" charset="0"/>
              </a:rPr>
              <a:t> breakdown and </a:t>
            </a:r>
            <a:r>
              <a:rPr lang="it-IT" b="0" i="0" err="1">
                <a:solidFill>
                  <a:srgbClr val="595959"/>
                </a:solidFill>
                <a:effectLst/>
                <a:latin typeface="lato" panose="020F0502020204030204" pitchFamily="34" charset="0"/>
              </a:rPr>
              <a:t>death</a:t>
            </a:r>
            <a:r>
              <a:rPr lang="it-IT" b="0" i="0">
                <a:solidFill>
                  <a:srgbClr val="595959"/>
                </a:solidFill>
                <a:effectLst/>
                <a:latin typeface="lato" panose="020F0502020204030204" pitchFamily="34" charset="0"/>
              </a:rPr>
              <a:t>.</a:t>
            </a:r>
            <a:endParaRPr lang="en-US"/>
          </a:p>
          <a:p>
            <a:endParaRPr lang="en-US"/>
          </a:p>
        </p:txBody>
      </p:sp>
    </p:spTree>
    <p:extLst>
      <p:ext uri="{BB962C8B-B14F-4D97-AF65-F5344CB8AC3E}">
        <p14:creationId xmlns:p14="http://schemas.microsoft.com/office/powerpoint/2010/main" val="799230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640350" y="3076050"/>
            <a:ext cx="7110000" cy="3093025"/>
            <a:chOff x="257575" y="1301825"/>
            <a:chExt cx="7110000" cy="3093025"/>
          </a:xfrm>
        </p:grpSpPr>
        <p:sp>
          <p:nvSpPr>
            <p:cNvPr id="10" name="Google Shape;10;p2"/>
            <p:cNvSpPr/>
            <p:nvPr/>
          </p:nvSpPr>
          <p:spPr>
            <a:xfrm>
              <a:off x="1507400" y="2041275"/>
              <a:ext cx="784175" cy="891850"/>
            </a:xfrm>
            <a:custGeom>
              <a:avLst/>
              <a:gdLst/>
              <a:ahLst/>
              <a:cxnLst/>
              <a:rect l="l" t="t" r="r" b="b"/>
              <a:pathLst>
                <a:path w="31367" h="35674" extrusionOk="0">
                  <a:moveTo>
                    <a:pt x="15214" y="0"/>
                  </a:moveTo>
                  <a:lnTo>
                    <a:pt x="0" y="9325"/>
                  </a:lnTo>
                  <a:lnTo>
                    <a:pt x="482" y="27173"/>
                  </a:lnTo>
                  <a:lnTo>
                    <a:pt x="16153" y="35673"/>
                  </a:lnTo>
                  <a:lnTo>
                    <a:pt x="31366" y="26348"/>
                  </a:lnTo>
                  <a:lnTo>
                    <a:pt x="30885"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349975" y="2039550"/>
              <a:ext cx="784150" cy="891850"/>
            </a:xfrm>
            <a:custGeom>
              <a:avLst/>
              <a:gdLst/>
              <a:ahLst/>
              <a:cxnLst/>
              <a:rect l="l" t="t" r="r" b="b"/>
              <a:pathLst>
                <a:path w="31366" h="35674" extrusionOk="0">
                  <a:moveTo>
                    <a:pt x="15213" y="1"/>
                  </a:moveTo>
                  <a:lnTo>
                    <a:pt x="0" y="9326"/>
                  </a:lnTo>
                  <a:lnTo>
                    <a:pt x="481" y="27151"/>
                  </a:lnTo>
                  <a:lnTo>
                    <a:pt x="16175" y="35674"/>
                  </a:lnTo>
                  <a:lnTo>
                    <a:pt x="31366" y="26326"/>
                  </a:lnTo>
                  <a:lnTo>
                    <a:pt x="30907"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193100" y="203782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035675" y="2035550"/>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452075" y="1305825"/>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878800" y="203382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294650" y="1303525"/>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721375" y="203210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137775" y="13018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563925" y="202982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57575" y="2774425"/>
              <a:ext cx="784175" cy="891850"/>
            </a:xfrm>
            <a:custGeom>
              <a:avLst/>
              <a:gdLst/>
              <a:ahLst/>
              <a:cxnLst/>
              <a:rect l="l" t="t" r="r" b="b"/>
              <a:pathLst>
                <a:path w="31367" h="35674" extrusionOk="0">
                  <a:moveTo>
                    <a:pt x="15214" y="1"/>
                  </a:moveTo>
                  <a:lnTo>
                    <a:pt x="1" y="9349"/>
                  </a:lnTo>
                  <a:lnTo>
                    <a:pt x="482" y="27174"/>
                  </a:lnTo>
                  <a:lnTo>
                    <a:pt x="16153" y="35674"/>
                  </a:lnTo>
                  <a:lnTo>
                    <a:pt x="31367" y="26349"/>
                  </a:lnTo>
                  <a:lnTo>
                    <a:pt x="30885" y="8524"/>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83750" y="3503025"/>
              <a:ext cx="784150" cy="891825"/>
            </a:xfrm>
            <a:custGeom>
              <a:avLst/>
              <a:gdLst/>
              <a:ahLst/>
              <a:cxnLst/>
              <a:rect l="l" t="t" r="r" b="b"/>
              <a:pathLst>
                <a:path w="31366" h="35673" extrusionOk="0">
                  <a:moveTo>
                    <a:pt x="15213" y="0"/>
                  </a:moveTo>
                  <a:lnTo>
                    <a:pt x="0" y="9325"/>
                  </a:lnTo>
                  <a:lnTo>
                    <a:pt x="481" y="27150"/>
                  </a:lnTo>
                  <a:lnTo>
                    <a:pt x="16175" y="35673"/>
                  </a:lnTo>
                  <a:lnTo>
                    <a:pt x="31366" y="26325"/>
                  </a:lnTo>
                  <a:lnTo>
                    <a:pt x="30907"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100150" y="27727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526875" y="3501300"/>
              <a:ext cx="784175" cy="891275"/>
            </a:xfrm>
            <a:custGeom>
              <a:avLst/>
              <a:gdLst/>
              <a:ahLst/>
              <a:cxnLst/>
              <a:rect l="l" t="t" r="r" b="b"/>
              <a:pathLst>
                <a:path w="31367" h="35651" extrusionOk="0">
                  <a:moveTo>
                    <a:pt x="15191" y="0"/>
                  </a:moveTo>
                  <a:lnTo>
                    <a:pt x="0" y="9325"/>
                  </a:lnTo>
                  <a:lnTo>
                    <a:pt x="482" y="27150"/>
                  </a:lnTo>
                  <a:lnTo>
                    <a:pt x="16153" y="35650"/>
                  </a:lnTo>
                  <a:lnTo>
                    <a:pt x="31366" y="26325"/>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943300" y="2771000"/>
              <a:ext cx="784150" cy="891850"/>
            </a:xfrm>
            <a:custGeom>
              <a:avLst/>
              <a:gdLst/>
              <a:ahLst/>
              <a:cxnLst/>
              <a:rect l="l" t="t" r="r" b="b"/>
              <a:pathLst>
                <a:path w="31366" h="35674" extrusionOk="0">
                  <a:moveTo>
                    <a:pt x="15190" y="0"/>
                  </a:moveTo>
                  <a:lnTo>
                    <a:pt x="0" y="9325"/>
                  </a:lnTo>
                  <a:lnTo>
                    <a:pt x="458" y="27173"/>
                  </a:lnTo>
                  <a:lnTo>
                    <a:pt x="16152" y="35673"/>
                  </a:lnTo>
                  <a:lnTo>
                    <a:pt x="31366" y="26325"/>
                  </a:lnTo>
                  <a:lnTo>
                    <a:pt x="30884"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369450" y="3499000"/>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785850" y="276927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212575" y="3497275"/>
              <a:ext cx="783600" cy="891850"/>
            </a:xfrm>
            <a:custGeom>
              <a:avLst/>
              <a:gdLst/>
              <a:ahLst/>
              <a:cxnLst/>
              <a:rect l="l" t="t" r="r" b="b"/>
              <a:pathLst>
                <a:path w="31344" h="35674" extrusionOk="0">
                  <a:moveTo>
                    <a:pt x="15191" y="1"/>
                  </a:moveTo>
                  <a:lnTo>
                    <a:pt x="0" y="9326"/>
                  </a:lnTo>
                  <a:lnTo>
                    <a:pt x="459" y="27174"/>
                  </a:lnTo>
                  <a:lnTo>
                    <a:pt x="16153" y="35674"/>
                  </a:lnTo>
                  <a:lnTo>
                    <a:pt x="31343"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628425" y="2767000"/>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055150" y="3495575"/>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471550" y="2765275"/>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897700" y="3493850"/>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40850" y="3491550"/>
              <a:ext cx="784150" cy="891850"/>
            </a:xfrm>
            <a:custGeom>
              <a:avLst/>
              <a:gdLst/>
              <a:ahLst/>
              <a:cxnLst/>
              <a:rect l="l" t="t" r="r" b="b"/>
              <a:pathLst>
                <a:path w="31366" h="35674" extrusionOk="0">
                  <a:moveTo>
                    <a:pt x="15190" y="1"/>
                  </a:moveTo>
                  <a:lnTo>
                    <a:pt x="0" y="9326"/>
                  </a:lnTo>
                  <a:lnTo>
                    <a:pt x="481" y="27174"/>
                  </a:lnTo>
                  <a:lnTo>
                    <a:pt x="16153" y="35674"/>
                  </a:lnTo>
                  <a:lnTo>
                    <a:pt x="31366" y="26349"/>
                  </a:lnTo>
                  <a:lnTo>
                    <a:pt x="30885" y="8501"/>
                  </a:lnTo>
                  <a:lnTo>
                    <a:pt x="15190"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157250" y="2761825"/>
              <a:ext cx="784175" cy="891275"/>
            </a:xfrm>
            <a:custGeom>
              <a:avLst/>
              <a:gdLst/>
              <a:ahLst/>
              <a:cxnLst/>
              <a:rect l="l" t="t" r="r" b="b"/>
              <a:pathLst>
                <a:path w="31367" h="35651" extrusionOk="0">
                  <a:moveTo>
                    <a:pt x="15191" y="1"/>
                  </a:moveTo>
                  <a:lnTo>
                    <a:pt x="1" y="9326"/>
                  </a:lnTo>
                  <a:lnTo>
                    <a:pt x="459" y="27151"/>
                  </a:lnTo>
                  <a:lnTo>
                    <a:pt x="16153" y="35651"/>
                  </a:lnTo>
                  <a:lnTo>
                    <a:pt x="31366" y="26326"/>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583400" y="3489850"/>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609525" y="1307550"/>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a:off x="-484300" y="-1463825"/>
            <a:ext cx="7109975" cy="3093025"/>
            <a:chOff x="238125" y="1301825"/>
            <a:chExt cx="7109975" cy="3093025"/>
          </a:xfrm>
        </p:grpSpPr>
        <p:sp>
          <p:nvSpPr>
            <p:cNvPr id="38" name="Google Shape;38;p2"/>
            <p:cNvSpPr/>
            <p:nvPr/>
          </p:nvSpPr>
          <p:spPr>
            <a:xfrm>
              <a:off x="238125" y="1314975"/>
              <a:ext cx="784150" cy="891850"/>
            </a:xfrm>
            <a:custGeom>
              <a:avLst/>
              <a:gdLst/>
              <a:ahLst/>
              <a:cxnLst/>
              <a:rect l="l" t="t" r="r" b="b"/>
              <a:pathLst>
                <a:path w="31366" h="35674" extrusionOk="0">
                  <a:moveTo>
                    <a:pt x="15213" y="1"/>
                  </a:moveTo>
                  <a:lnTo>
                    <a:pt x="0" y="9326"/>
                  </a:lnTo>
                  <a:lnTo>
                    <a:pt x="481" y="27174"/>
                  </a:lnTo>
                  <a:lnTo>
                    <a:pt x="16152" y="35674"/>
                  </a:lnTo>
                  <a:lnTo>
                    <a:pt x="31366" y="26349"/>
                  </a:lnTo>
                  <a:lnTo>
                    <a:pt x="30884"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64825" y="2043000"/>
              <a:ext cx="784175" cy="891850"/>
            </a:xfrm>
            <a:custGeom>
              <a:avLst/>
              <a:gdLst/>
              <a:ahLst/>
              <a:cxnLst/>
              <a:rect l="l" t="t" r="r" b="b"/>
              <a:pathLst>
                <a:path w="31367" h="35674" extrusionOk="0">
                  <a:moveTo>
                    <a:pt x="15191" y="0"/>
                  </a:moveTo>
                  <a:lnTo>
                    <a:pt x="1" y="9348"/>
                  </a:lnTo>
                  <a:lnTo>
                    <a:pt x="459" y="27173"/>
                  </a:lnTo>
                  <a:lnTo>
                    <a:pt x="16153" y="35673"/>
                  </a:lnTo>
                  <a:lnTo>
                    <a:pt x="31367" y="26348"/>
                  </a:lnTo>
                  <a:lnTo>
                    <a:pt x="30885" y="8523"/>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080675" y="1313275"/>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507400" y="2041275"/>
              <a:ext cx="784175" cy="891850"/>
            </a:xfrm>
            <a:custGeom>
              <a:avLst/>
              <a:gdLst/>
              <a:ahLst/>
              <a:cxnLst/>
              <a:rect l="l" t="t" r="r" b="b"/>
              <a:pathLst>
                <a:path w="31367" h="35674" extrusionOk="0">
                  <a:moveTo>
                    <a:pt x="15214" y="0"/>
                  </a:moveTo>
                  <a:lnTo>
                    <a:pt x="0" y="9325"/>
                  </a:lnTo>
                  <a:lnTo>
                    <a:pt x="482" y="27173"/>
                  </a:lnTo>
                  <a:lnTo>
                    <a:pt x="16153" y="35673"/>
                  </a:lnTo>
                  <a:lnTo>
                    <a:pt x="31366" y="26348"/>
                  </a:lnTo>
                  <a:lnTo>
                    <a:pt x="30885"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923825" y="1310975"/>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349975" y="2039550"/>
              <a:ext cx="784150" cy="891850"/>
            </a:xfrm>
            <a:custGeom>
              <a:avLst/>
              <a:gdLst/>
              <a:ahLst/>
              <a:cxnLst/>
              <a:rect l="l" t="t" r="r" b="b"/>
              <a:pathLst>
                <a:path w="31366" h="35674" extrusionOk="0">
                  <a:moveTo>
                    <a:pt x="15213" y="1"/>
                  </a:moveTo>
                  <a:lnTo>
                    <a:pt x="0" y="9326"/>
                  </a:lnTo>
                  <a:lnTo>
                    <a:pt x="481" y="27151"/>
                  </a:lnTo>
                  <a:lnTo>
                    <a:pt x="16175" y="35674"/>
                  </a:lnTo>
                  <a:lnTo>
                    <a:pt x="31366" y="26326"/>
                  </a:lnTo>
                  <a:lnTo>
                    <a:pt x="30907"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766375" y="1309250"/>
              <a:ext cx="784175" cy="891850"/>
            </a:xfrm>
            <a:custGeom>
              <a:avLst/>
              <a:gdLst/>
              <a:ahLst/>
              <a:cxnLst/>
              <a:rect l="l" t="t" r="r" b="b"/>
              <a:pathLst>
                <a:path w="31367" h="35674" extrusionOk="0">
                  <a:moveTo>
                    <a:pt x="15214" y="1"/>
                  </a:moveTo>
                  <a:lnTo>
                    <a:pt x="1" y="9326"/>
                  </a:lnTo>
                  <a:lnTo>
                    <a:pt x="482" y="27174"/>
                  </a:lnTo>
                  <a:lnTo>
                    <a:pt x="16176" y="35674"/>
                  </a:lnTo>
                  <a:lnTo>
                    <a:pt x="31366" y="26349"/>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193100" y="203782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9525" y="1307550"/>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035675" y="2035550"/>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452075" y="1305825"/>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878800" y="203382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294650" y="1303525"/>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721375" y="203210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6137775" y="13018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563925" y="202982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57575" y="2774425"/>
              <a:ext cx="784175" cy="891850"/>
            </a:xfrm>
            <a:custGeom>
              <a:avLst/>
              <a:gdLst/>
              <a:ahLst/>
              <a:cxnLst/>
              <a:rect l="l" t="t" r="r" b="b"/>
              <a:pathLst>
                <a:path w="31367" h="35674" extrusionOk="0">
                  <a:moveTo>
                    <a:pt x="15214" y="1"/>
                  </a:moveTo>
                  <a:lnTo>
                    <a:pt x="1" y="9349"/>
                  </a:lnTo>
                  <a:lnTo>
                    <a:pt x="482" y="27174"/>
                  </a:lnTo>
                  <a:lnTo>
                    <a:pt x="16153" y="35674"/>
                  </a:lnTo>
                  <a:lnTo>
                    <a:pt x="31367" y="26349"/>
                  </a:lnTo>
                  <a:lnTo>
                    <a:pt x="30885" y="8524"/>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83750" y="3503025"/>
              <a:ext cx="784150" cy="891825"/>
            </a:xfrm>
            <a:custGeom>
              <a:avLst/>
              <a:gdLst/>
              <a:ahLst/>
              <a:cxnLst/>
              <a:rect l="l" t="t" r="r" b="b"/>
              <a:pathLst>
                <a:path w="31366" h="35673" extrusionOk="0">
                  <a:moveTo>
                    <a:pt x="15213" y="0"/>
                  </a:moveTo>
                  <a:lnTo>
                    <a:pt x="0" y="9325"/>
                  </a:lnTo>
                  <a:lnTo>
                    <a:pt x="481" y="27150"/>
                  </a:lnTo>
                  <a:lnTo>
                    <a:pt x="16175" y="35673"/>
                  </a:lnTo>
                  <a:lnTo>
                    <a:pt x="31366" y="26325"/>
                  </a:lnTo>
                  <a:lnTo>
                    <a:pt x="30907"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100150" y="27727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526875" y="3501300"/>
              <a:ext cx="784175" cy="891275"/>
            </a:xfrm>
            <a:custGeom>
              <a:avLst/>
              <a:gdLst/>
              <a:ahLst/>
              <a:cxnLst/>
              <a:rect l="l" t="t" r="r" b="b"/>
              <a:pathLst>
                <a:path w="31367" h="35651" extrusionOk="0">
                  <a:moveTo>
                    <a:pt x="15191" y="0"/>
                  </a:moveTo>
                  <a:lnTo>
                    <a:pt x="0" y="9325"/>
                  </a:lnTo>
                  <a:lnTo>
                    <a:pt x="482" y="27150"/>
                  </a:lnTo>
                  <a:lnTo>
                    <a:pt x="16153" y="35650"/>
                  </a:lnTo>
                  <a:lnTo>
                    <a:pt x="31366" y="26325"/>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943300" y="2771000"/>
              <a:ext cx="784150" cy="891850"/>
            </a:xfrm>
            <a:custGeom>
              <a:avLst/>
              <a:gdLst/>
              <a:ahLst/>
              <a:cxnLst/>
              <a:rect l="l" t="t" r="r" b="b"/>
              <a:pathLst>
                <a:path w="31366" h="35674" extrusionOk="0">
                  <a:moveTo>
                    <a:pt x="15190" y="0"/>
                  </a:moveTo>
                  <a:lnTo>
                    <a:pt x="0" y="9325"/>
                  </a:lnTo>
                  <a:lnTo>
                    <a:pt x="458" y="27173"/>
                  </a:lnTo>
                  <a:lnTo>
                    <a:pt x="16152" y="35673"/>
                  </a:lnTo>
                  <a:lnTo>
                    <a:pt x="31366" y="26325"/>
                  </a:lnTo>
                  <a:lnTo>
                    <a:pt x="30884"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369450" y="3499000"/>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785850" y="276927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212575" y="3497275"/>
              <a:ext cx="783600" cy="891850"/>
            </a:xfrm>
            <a:custGeom>
              <a:avLst/>
              <a:gdLst/>
              <a:ahLst/>
              <a:cxnLst/>
              <a:rect l="l" t="t" r="r" b="b"/>
              <a:pathLst>
                <a:path w="31344" h="35674" extrusionOk="0">
                  <a:moveTo>
                    <a:pt x="15191" y="1"/>
                  </a:moveTo>
                  <a:lnTo>
                    <a:pt x="0" y="9326"/>
                  </a:lnTo>
                  <a:lnTo>
                    <a:pt x="459" y="27174"/>
                  </a:lnTo>
                  <a:lnTo>
                    <a:pt x="16153" y="35674"/>
                  </a:lnTo>
                  <a:lnTo>
                    <a:pt x="31343"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628425" y="2767000"/>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055150" y="3495575"/>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471550" y="2765275"/>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897700" y="3493850"/>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2"/>
          <p:cNvSpPr txBox="1">
            <a:spLocks noGrp="1"/>
          </p:cNvSpPr>
          <p:nvPr>
            <p:ph type="ctrTitle"/>
          </p:nvPr>
        </p:nvSpPr>
        <p:spPr>
          <a:xfrm rot="780">
            <a:off x="1266975" y="1715025"/>
            <a:ext cx="6610200" cy="1269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Font typeface="Paytone One"/>
              <a:buNone/>
              <a:defRPr sz="7200"/>
            </a:lvl1pPr>
            <a:lvl2pPr lvl="1">
              <a:spcBef>
                <a:spcPts val="0"/>
              </a:spcBef>
              <a:spcAft>
                <a:spcPts val="0"/>
              </a:spcAft>
              <a:buSzPts val="9600"/>
              <a:buFont typeface="Paytone One"/>
              <a:buNone/>
              <a:defRPr sz="9600">
                <a:latin typeface="Paytone One"/>
                <a:ea typeface="Paytone One"/>
                <a:cs typeface="Paytone One"/>
                <a:sym typeface="Paytone One"/>
              </a:defRPr>
            </a:lvl2pPr>
            <a:lvl3pPr lvl="2">
              <a:spcBef>
                <a:spcPts val="0"/>
              </a:spcBef>
              <a:spcAft>
                <a:spcPts val="0"/>
              </a:spcAft>
              <a:buSzPts val="9600"/>
              <a:buFont typeface="Paytone One"/>
              <a:buNone/>
              <a:defRPr sz="9600">
                <a:latin typeface="Paytone One"/>
                <a:ea typeface="Paytone One"/>
                <a:cs typeface="Paytone One"/>
                <a:sym typeface="Paytone One"/>
              </a:defRPr>
            </a:lvl3pPr>
            <a:lvl4pPr lvl="3">
              <a:spcBef>
                <a:spcPts val="0"/>
              </a:spcBef>
              <a:spcAft>
                <a:spcPts val="0"/>
              </a:spcAft>
              <a:buSzPts val="9600"/>
              <a:buFont typeface="Paytone One"/>
              <a:buNone/>
              <a:defRPr sz="9600">
                <a:latin typeface="Paytone One"/>
                <a:ea typeface="Paytone One"/>
                <a:cs typeface="Paytone One"/>
                <a:sym typeface="Paytone One"/>
              </a:defRPr>
            </a:lvl4pPr>
            <a:lvl5pPr lvl="4">
              <a:spcBef>
                <a:spcPts val="0"/>
              </a:spcBef>
              <a:spcAft>
                <a:spcPts val="0"/>
              </a:spcAft>
              <a:buSzPts val="9600"/>
              <a:buFont typeface="Paytone One"/>
              <a:buNone/>
              <a:defRPr sz="9600">
                <a:latin typeface="Paytone One"/>
                <a:ea typeface="Paytone One"/>
                <a:cs typeface="Paytone One"/>
                <a:sym typeface="Paytone One"/>
              </a:defRPr>
            </a:lvl5pPr>
            <a:lvl6pPr lvl="5">
              <a:spcBef>
                <a:spcPts val="0"/>
              </a:spcBef>
              <a:spcAft>
                <a:spcPts val="0"/>
              </a:spcAft>
              <a:buSzPts val="9600"/>
              <a:buFont typeface="Paytone One"/>
              <a:buNone/>
              <a:defRPr sz="9600">
                <a:latin typeface="Paytone One"/>
                <a:ea typeface="Paytone One"/>
                <a:cs typeface="Paytone One"/>
                <a:sym typeface="Paytone One"/>
              </a:defRPr>
            </a:lvl6pPr>
            <a:lvl7pPr lvl="6">
              <a:spcBef>
                <a:spcPts val="0"/>
              </a:spcBef>
              <a:spcAft>
                <a:spcPts val="0"/>
              </a:spcAft>
              <a:buSzPts val="9600"/>
              <a:buFont typeface="Paytone One"/>
              <a:buNone/>
              <a:defRPr sz="9600">
                <a:latin typeface="Paytone One"/>
                <a:ea typeface="Paytone One"/>
                <a:cs typeface="Paytone One"/>
                <a:sym typeface="Paytone One"/>
              </a:defRPr>
            </a:lvl7pPr>
            <a:lvl8pPr lvl="7">
              <a:spcBef>
                <a:spcPts val="0"/>
              </a:spcBef>
              <a:spcAft>
                <a:spcPts val="0"/>
              </a:spcAft>
              <a:buSzPts val="9600"/>
              <a:buFont typeface="Paytone One"/>
              <a:buNone/>
              <a:defRPr sz="9600">
                <a:latin typeface="Paytone One"/>
                <a:ea typeface="Paytone One"/>
                <a:cs typeface="Paytone One"/>
                <a:sym typeface="Paytone One"/>
              </a:defRPr>
            </a:lvl8pPr>
            <a:lvl9pPr lvl="8">
              <a:spcBef>
                <a:spcPts val="0"/>
              </a:spcBef>
              <a:spcAft>
                <a:spcPts val="0"/>
              </a:spcAft>
              <a:buSzPts val="9600"/>
              <a:buFont typeface="Paytone One"/>
              <a:buNone/>
              <a:defRPr sz="9600">
                <a:latin typeface="Paytone One"/>
                <a:ea typeface="Paytone One"/>
                <a:cs typeface="Paytone One"/>
                <a:sym typeface="Paytone One"/>
              </a:defRPr>
            </a:lvl9pPr>
          </a:lstStyle>
          <a:p>
            <a:endParaRPr/>
          </a:p>
        </p:txBody>
      </p:sp>
      <p:sp>
        <p:nvSpPr>
          <p:cNvPr id="68" name="Google Shape;68;p2"/>
          <p:cNvSpPr txBox="1">
            <a:spLocks noGrp="1"/>
          </p:cNvSpPr>
          <p:nvPr>
            <p:ph type="subTitle" idx="1"/>
          </p:nvPr>
        </p:nvSpPr>
        <p:spPr>
          <a:xfrm rot="1327">
            <a:off x="3017400" y="2861825"/>
            <a:ext cx="3109200" cy="637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Nunito"/>
              <a:buNone/>
              <a:defRPr>
                <a:latin typeface="Nunito"/>
                <a:ea typeface="Nunito"/>
                <a:cs typeface="Nunito"/>
                <a:sym typeface="Nunito"/>
              </a:defRPr>
            </a:lvl1pPr>
            <a:lvl2pPr lvl="1">
              <a:lnSpc>
                <a:spcPct val="100000"/>
              </a:lnSpc>
              <a:spcBef>
                <a:spcPts val="0"/>
              </a:spcBef>
              <a:spcAft>
                <a:spcPts val="0"/>
              </a:spcAft>
              <a:buSzPts val="2800"/>
              <a:buFont typeface="Nunito"/>
              <a:buNone/>
              <a:defRPr sz="2800">
                <a:latin typeface="Nunito"/>
                <a:ea typeface="Nunito"/>
                <a:cs typeface="Nunito"/>
                <a:sym typeface="Nunito"/>
              </a:defRPr>
            </a:lvl2pPr>
            <a:lvl3pPr lvl="2">
              <a:lnSpc>
                <a:spcPct val="100000"/>
              </a:lnSpc>
              <a:spcBef>
                <a:spcPts val="0"/>
              </a:spcBef>
              <a:spcAft>
                <a:spcPts val="0"/>
              </a:spcAft>
              <a:buSzPts val="2800"/>
              <a:buFont typeface="Nunito"/>
              <a:buNone/>
              <a:defRPr sz="2800">
                <a:latin typeface="Nunito"/>
                <a:ea typeface="Nunito"/>
                <a:cs typeface="Nunito"/>
                <a:sym typeface="Nunito"/>
              </a:defRPr>
            </a:lvl3pPr>
            <a:lvl4pPr lvl="3">
              <a:lnSpc>
                <a:spcPct val="100000"/>
              </a:lnSpc>
              <a:spcBef>
                <a:spcPts val="0"/>
              </a:spcBef>
              <a:spcAft>
                <a:spcPts val="0"/>
              </a:spcAft>
              <a:buSzPts val="2800"/>
              <a:buFont typeface="Nunito"/>
              <a:buNone/>
              <a:defRPr sz="2800">
                <a:latin typeface="Nunito"/>
                <a:ea typeface="Nunito"/>
                <a:cs typeface="Nunito"/>
                <a:sym typeface="Nunito"/>
              </a:defRPr>
            </a:lvl4pPr>
            <a:lvl5pPr lvl="4">
              <a:lnSpc>
                <a:spcPct val="100000"/>
              </a:lnSpc>
              <a:spcBef>
                <a:spcPts val="0"/>
              </a:spcBef>
              <a:spcAft>
                <a:spcPts val="0"/>
              </a:spcAft>
              <a:buSzPts val="2800"/>
              <a:buFont typeface="Nunito"/>
              <a:buNone/>
              <a:defRPr sz="2800">
                <a:latin typeface="Nunito"/>
                <a:ea typeface="Nunito"/>
                <a:cs typeface="Nunito"/>
                <a:sym typeface="Nunito"/>
              </a:defRPr>
            </a:lvl5pPr>
            <a:lvl6pPr lvl="5">
              <a:lnSpc>
                <a:spcPct val="100000"/>
              </a:lnSpc>
              <a:spcBef>
                <a:spcPts val="0"/>
              </a:spcBef>
              <a:spcAft>
                <a:spcPts val="0"/>
              </a:spcAft>
              <a:buSzPts val="2800"/>
              <a:buFont typeface="Nunito"/>
              <a:buNone/>
              <a:defRPr sz="2800">
                <a:latin typeface="Nunito"/>
                <a:ea typeface="Nunito"/>
                <a:cs typeface="Nunito"/>
                <a:sym typeface="Nunito"/>
              </a:defRPr>
            </a:lvl6pPr>
            <a:lvl7pPr lvl="6">
              <a:lnSpc>
                <a:spcPct val="100000"/>
              </a:lnSpc>
              <a:spcBef>
                <a:spcPts val="0"/>
              </a:spcBef>
              <a:spcAft>
                <a:spcPts val="0"/>
              </a:spcAft>
              <a:buSzPts val="2800"/>
              <a:buFont typeface="Nunito"/>
              <a:buNone/>
              <a:defRPr sz="2800">
                <a:latin typeface="Nunito"/>
                <a:ea typeface="Nunito"/>
                <a:cs typeface="Nunito"/>
                <a:sym typeface="Nunito"/>
              </a:defRPr>
            </a:lvl7pPr>
            <a:lvl8pPr lvl="7">
              <a:lnSpc>
                <a:spcPct val="100000"/>
              </a:lnSpc>
              <a:spcBef>
                <a:spcPts val="0"/>
              </a:spcBef>
              <a:spcAft>
                <a:spcPts val="0"/>
              </a:spcAft>
              <a:buSzPts val="2800"/>
              <a:buFont typeface="Nunito"/>
              <a:buNone/>
              <a:defRPr sz="2800">
                <a:latin typeface="Nunito"/>
                <a:ea typeface="Nunito"/>
                <a:cs typeface="Nunito"/>
                <a:sym typeface="Nunito"/>
              </a:defRPr>
            </a:lvl8pPr>
            <a:lvl9pPr lvl="8">
              <a:lnSpc>
                <a:spcPct val="100000"/>
              </a:lnSpc>
              <a:spcBef>
                <a:spcPts val="0"/>
              </a:spcBef>
              <a:spcAft>
                <a:spcPts val="0"/>
              </a:spcAft>
              <a:buSzPts val="2800"/>
              <a:buFont typeface="Nunito"/>
              <a:buNone/>
              <a:defRPr sz="2800">
                <a:latin typeface="Nunito"/>
                <a:ea typeface="Nunito"/>
                <a:cs typeface="Nunito"/>
                <a:sym typeface="Nunito"/>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7111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63_Custom Layout">
    <p:spTree>
      <p:nvGrpSpPr>
        <p:cNvPr id="1" name=""/>
        <p:cNvGrpSpPr/>
        <p:nvPr/>
      </p:nvGrpSpPr>
      <p:grpSpPr>
        <a:xfrm>
          <a:off x="0" y="0"/>
          <a:ext cx="0" cy="0"/>
          <a:chOff x="0" y="0"/>
          <a:chExt cx="0" cy="0"/>
        </a:xfrm>
      </p:grpSpPr>
      <p:sp>
        <p:nvSpPr>
          <p:cNvPr id="15" name="Picture Placeholder 15"/>
          <p:cNvSpPr>
            <a:spLocks noGrp="1"/>
          </p:cNvSpPr>
          <p:nvPr>
            <p:ph type="pic" sz="quarter" idx="10" hasCustomPrompt="1"/>
          </p:nvPr>
        </p:nvSpPr>
        <p:spPr>
          <a:xfrm>
            <a:off x="3935694" y="1218581"/>
            <a:ext cx="1271422" cy="2755131"/>
          </a:xfrm>
          <a:prstGeom prst="rect">
            <a:avLst/>
          </a:prstGeom>
          <a:pattFill prst="pct60">
            <a:fgClr>
              <a:srgbClr val="FFFFFF"/>
            </a:fgClr>
            <a:bgClr>
              <a:srgbClr val="E6E9EE"/>
            </a:bgClr>
          </a:pattFill>
        </p:spPr>
        <p:txBody>
          <a:bodyPr/>
          <a:lstStyle>
            <a:lvl1pPr>
              <a:defRPr lang="en-US" dirty="0"/>
            </a:lvl1pPr>
          </a:lstStyle>
          <a:p>
            <a:pPr lvl="0"/>
            <a:r>
              <a:rPr lang="en-US"/>
              <a:t>Drag and drop picture</a:t>
            </a:r>
          </a:p>
        </p:txBody>
      </p:sp>
    </p:spTree>
    <p:extLst>
      <p:ext uri="{BB962C8B-B14F-4D97-AF65-F5344CB8AC3E}">
        <p14:creationId xmlns:p14="http://schemas.microsoft.com/office/powerpoint/2010/main" val="180696359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6667">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66667">
                                          <p:cBhvr additive="base">
                                            <p:cTn id="7" dur="1500" fill="hold"/>
                                            <p:tgtEl>
                                              <p:spTgt spid="15"/>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ppt_x"/>
                                              </p:val>
                                            </p:tav>
                                            <p:tav tm="100000">
                                              <p:val>
                                                <p:strVal val="#ppt_x"/>
                                              </p:val>
                                            </p:tav>
                                          </p:tavLst>
                                        </p:anim>
                                        <p:anim calcmode="lin" valueType="num">
                                          <p:cBhvr additive="base">
                                            <p:cTn id="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64_Custom Layout">
    <p:spTree>
      <p:nvGrpSpPr>
        <p:cNvPr id="1" name=""/>
        <p:cNvGrpSpPr/>
        <p:nvPr/>
      </p:nvGrpSpPr>
      <p:grpSpPr>
        <a:xfrm>
          <a:off x="0" y="0"/>
          <a:ext cx="0" cy="0"/>
          <a:chOff x="0" y="0"/>
          <a:chExt cx="0" cy="0"/>
        </a:xfrm>
      </p:grpSpPr>
      <p:sp>
        <p:nvSpPr>
          <p:cNvPr id="15" name="Picture Placeholder 15"/>
          <p:cNvSpPr>
            <a:spLocks noGrp="1"/>
          </p:cNvSpPr>
          <p:nvPr>
            <p:ph type="pic" sz="quarter" idx="10" hasCustomPrompt="1"/>
          </p:nvPr>
        </p:nvSpPr>
        <p:spPr>
          <a:xfrm>
            <a:off x="2712115" y="1218581"/>
            <a:ext cx="1271422" cy="2755131"/>
          </a:xfrm>
          <a:prstGeom prst="rect">
            <a:avLst/>
          </a:pr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33" name="Picture Placeholder 15"/>
          <p:cNvSpPr>
            <a:spLocks noGrp="1"/>
          </p:cNvSpPr>
          <p:nvPr>
            <p:ph type="pic" sz="quarter" idx="11" hasCustomPrompt="1"/>
          </p:nvPr>
        </p:nvSpPr>
        <p:spPr>
          <a:xfrm>
            <a:off x="1168361" y="1218581"/>
            <a:ext cx="1271422" cy="2755131"/>
          </a:xfrm>
          <a:prstGeom prst="rect">
            <a:avLst/>
          </a:pr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35" name="Picture Placeholder 15"/>
          <p:cNvSpPr>
            <a:spLocks noGrp="1"/>
          </p:cNvSpPr>
          <p:nvPr>
            <p:ph type="pic" sz="quarter" idx="12" hasCustomPrompt="1"/>
          </p:nvPr>
        </p:nvSpPr>
        <p:spPr>
          <a:xfrm>
            <a:off x="4254440" y="1218581"/>
            <a:ext cx="1271422" cy="2755131"/>
          </a:xfrm>
          <a:prstGeom prst="rect">
            <a:avLst/>
          </a:pr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137381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0-#ppt_w/2"/>
                                          </p:val>
                                        </p:tav>
                                        <p:tav tm="100000">
                                          <p:val>
                                            <p:strVal val="#ppt_x"/>
                                          </p:val>
                                        </p:tav>
                                      </p:tavLst>
                                    </p:anim>
                                    <p:anim calcmode="lin" valueType="num">
                                      <p:cBhvr additive="base">
                                        <p:cTn id="8" dur="10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0-#ppt_w/2"/>
                                          </p:val>
                                        </p:tav>
                                        <p:tav tm="100000">
                                          <p:val>
                                            <p:strVal val="#ppt_x"/>
                                          </p:val>
                                        </p:tav>
                                      </p:tavLst>
                                    </p:anim>
                                    <p:anim calcmode="lin" valueType="num">
                                      <p:cBhvr additive="base">
                                        <p:cTn id="12" dur="10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1000" fill="hold"/>
                                        <p:tgtEl>
                                          <p:spTgt spid="33"/>
                                        </p:tgtEl>
                                        <p:attrNameLst>
                                          <p:attrName>ppt_x</p:attrName>
                                        </p:attrNameLst>
                                      </p:cBhvr>
                                      <p:tavLst>
                                        <p:tav tm="0">
                                          <p:val>
                                            <p:strVal val="0-#ppt_w/2"/>
                                          </p:val>
                                        </p:tav>
                                        <p:tav tm="100000">
                                          <p:val>
                                            <p:strVal val="#ppt_x"/>
                                          </p:val>
                                        </p:tav>
                                      </p:tavLst>
                                    </p:anim>
                                    <p:anim calcmode="lin" valueType="num">
                                      <p:cBhvr additive="base">
                                        <p:cTn id="16" dur="10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3" grpId="0" animBg="1"/>
      <p:bldP spid="35"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69_Custom Layout">
    <p:bg>
      <p:bgPr>
        <a:solidFill>
          <a:schemeClr val="accent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3846846" y="1004054"/>
            <a:ext cx="1450309" cy="3137960"/>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122088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70_Custom Layout">
    <p:bg>
      <p:bgPr>
        <a:solidFill>
          <a:schemeClr val="accent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1183404" y="1152387"/>
            <a:ext cx="3245187" cy="702144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26196428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6667">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66667">
                                          <p:cBhvr additive="base">
                                            <p:cTn id="7" dur="1500" fill="hold"/>
                                            <p:tgtEl>
                                              <p:spTgt spid="11"/>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71_Custom Layout">
    <p:spTree>
      <p:nvGrpSpPr>
        <p:cNvPr id="1" name=""/>
        <p:cNvGrpSpPr/>
        <p:nvPr/>
      </p:nvGrpSpPr>
      <p:grpSpPr>
        <a:xfrm>
          <a:off x="0" y="0"/>
          <a:ext cx="0" cy="0"/>
          <a:chOff x="0" y="0"/>
          <a:chExt cx="0" cy="0"/>
        </a:xfrm>
      </p:grpSpPr>
      <p:sp>
        <p:nvSpPr>
          <p:cNvPr id="34" name="Picture Placeholder 29"/>
          <p:cNvSpPr>
            <a:spLocks noGrp="1"/>
          </p:cNvSpPr>
          <p:nvPr>
            <p:ph type="pic" sz="quarter" idx="12" hasCustomPrompt="1"/>
          </p:nvPr>
        </p:nvSpPr>
        <p:spPr>
          <a:xfrm>
            <a:off x="6206672" y="2178928"/>
            <a:ext cx="2077085" cy="4520041"/>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30" name="Picture Placeholder 29"/>
          <p:cNvSpPr>
            <a:spLocks noGrp="1"/>
          </p:cNvSpPr>
          <p:nvPr>
            <p:ph type="pic" sz="quarter" idx="11" hasCustomPrompt="1"/>
          </p:nvPr>
        </p:nvSpPr>
        <p:spPr>
          <a:xfrm>
            <a:off x="854244" y="2178928"/>
            <a:ext cx="2077085" cy="4520041"/>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11" name="Picture Placeholder 10"/>
          <p:cNvSpPr>
            <a:spLocks noGrp="1"/>
          </p:cNvSpPr>
          <p:nvPr>
            <p:ph type="pic" sz="quarter" idx="10" hasCustomPrompt="1"/>
          </p:nvPr>
        </p:nvSpPr>
        <p:spPr>
          <a:xfrm>
            <a:off x="3425944" y="1959284"/>
            <a:ext cx="2292112" cy="495932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129091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8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9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ppt_x"/>
                                          </p:val>
                                        </p:tav>
                                        <p:tav tm="100000">
                                          <p:val>
                                            <p:strVal val="#ppt_x"/>
                                          </p:val>
                                        </p:tav>
                                      </p:tavLst>
                                    </p:anim>
                                    <p:anim calcmode="lin" valueType="num">
                                      <p:cBhvr additive="base">
                                        <p:cTn id="12" dur="10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1000" fill="hold"/>
                                        <p:tgtEl>
                                          <p:spTgt spid="34"/>
                                        </p:tgtEl>
                                        <p:attrNameLst>
                                          <p:attrName>ppt_x</p:attrName>
                                        </p:attrNameLst>
                                      </p:cBhvr>
                                      <p:tavLst>
                                        <p:tav tm="0">
                                          <p:val>
                                            <p:strVal val="#ppt_x"/>
                                          </p:val>
                                        </p:tav>
                                        <p:tav tm="100000">
                                          <p:val>
                                            <p:strVal val="#ppt_x"/>
                                          </p:val>
                                        </p:tav>
                                      </p:tavLst>
                                    </p:anim>
                                    <p:anim calcmode="lin" valueType="num">
                                      <p:cBhvr additive="base">
                                        <p:cTn id="16" dur="10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0" grpId="0" animBg="1"/>
      <p:bldP spid="11"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72_Custom Layout">
    <p:spTree>
      <p:nvGrpSpPr>
        <p:cNvPr id="1" name=""/>
        <p:cNvGrpSpPr/>
        <p:nvPr/>
      </p:nvGrpSpPr>
      <p:grpSpPr>
        <a:xfrm>
          <a:off x="0" y="0"/>
          <a:ext cx="0" cy="0"/>
          <a:chOff x="0" y="0"/>
          <a:chExt cx="0" cy="0"/>
        </a:xfrm>
      </p:grpSpPr>
      <p:sp>
        <p:nvSpPr>
          <p:cNvPr id="44" name="Picture Placeholder 29"/>
          <p:cNvSpPr>
            <a:spLocks noGrp="1"/>
          </p:cNvSpPr>
          <p:nvPr>
            <p:ph type="pic" sz="quarter" idx="11" hasCustomPrompt="1"/>
          </p:nvPr>
        </p:nvSpPr>
        <p:spPr>
          <a:xfrm>
            <a:off x="3894111" y="1088232"/>
            <a:ext cx="1355777" cy="2950368"/>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54" name="Picture Placeholder 53"/>
          <p:cNvSpPr>
            <a:spLocks noGrp="1"/>
          </p:cNvSpPr>
          <p:nvPr>
            <p:ph type="pic" sz="quarter" idx="12" hasCustomPrompt="1"/>
          </p:nvPr>
        </p:nvSpPr>
        <p:spPr>
          <a:xfrm>
            <a:off x="2460455" y="1814751"/>
            <a:ext cx="859043" cy="1524476"/>
          </a:xfrm>
          <a:custGeom>
            <a:avLst/>
            <a:gdLst>
              <a:gd name="connsiteX0" fmla="*/ 0 w 2291080"/>
              <a:gd name="connsiteY0" fmla="*/ 0 h 4065270"/>
              <a:gd name="connsiteX1" fmla="*/ 2291080 w 2291080"/>
              <a:gd name="connsiteY1" fmla="*/ 0 h 4065270"/>
              <a:gd name="connsiteX2" fmla="*/ 2291080 w 2291080"/>
              <a:gd name="connsiteY2" fmla="*/ 4065270 h 4065270"/>
              <a:gd name="connsiteX3" fmla="*/ 0 w 2291080"/>
              <a:gd name="connsiteY3" fmla="*/ 4065270 h 4065270"/>
            </a:gdLst>
            <a:ahLst/>
            <a:cxnLst>
              <a:cxn ang="0">
                <a:pos x="connsiteX0" y="connsiteY0"/>
              </a:cxn>
              <a:cxn ang="0">
                <a:pos x="connsiteX1" y="connsiteY1"/>
              </a:cxn>
              <a:cxn ang="0">
                <a:pos x="connsiteX2" y="connsiteY2"/>
              </a:cxn>
              <a:cxn ang="0">
                <a:pos x="connsiteX3" y="connsiteY3"/>
              </a:cxn>
            </a:cxnLst>
            <a:rect l="l" t="t" r="r" b="b"/>
            <a:pathLst>
              <a:path w="2291080" h="4065270">
                <a:moveTo>
                  <a:pt x="0" y="0"/>
                </a:moveTo>
                <a:lnTo>
                  <a:pt x="2291080" y="0"/>
                </a:lnTo>
                <a:lnTo>
                  <a:pt x="2291080" y="4065270"/>
                </a:lnTo>
                <a:lnTo>
                  <a:pt x="0" y="4065270"/>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56" name="Picture Placeholder 55"/>
          <p:cNvSpPr>
            <a:spLocks noGrp="1"/>
          </p:cNvSpPr>
          <p:nvPr>
            <p:ph type="pic" sz="quarter" idx="13" hasCustomPrompt="1"/>
          </p:nvPr>
        </p:nvSpPr>
        <p:spPr>
          <a:xfrm>
            <a:off x="5777509" y="1677888"/>
            <a:ext cx="1004399" cy="1790343"/>
          </a:xfrm>
          <a:custGeom>
            <a:avLst/>
            <a:gdLst>
              <a:gd name="connsiteX0" fmla="*/ 0 w 2678747"/>
              <a:gd name="connsiteY0" fmla="*/ 0 h 4774247"/>
              <a:gd name="connsiteX1" fmla="*/ 2678747 w 2678747"/>
              <a:gd name="connsiteY1" fmla="*/ 0 h 4774247"/>
              <a:gd name="connsiteX2" fmla="*/ 2678747 w 2678747"/>
              <a:gd name="connsiteY2" fmla="*/ 4774247 h 4774247"/>
              <a:gd name="connsiteX3" fmla="*/ 0 w 2678747"/>
              <a:gd name="connsiteY3" fmla="*/ 4774247 h 4774247"/>
            </a:gdLst>
            <a:ahLst/>
            <a:cxnLst>
              <a:cxn ang="0">
                <a:pos x="connsiteX0" y="connsiteY0"/>
              </a:cxn>
              <a:cxn ang="0">
                <a:pos x="connsiteX1" y="connsiteY1"/>
              </a:cxn>
              <a:cxn ang="0">
                <a:pos x="connsiteX2" y="connsiteY2"/>
              </a:cxn>
              <a:cxn ang="0">
                <a:pos x="connsiteX3" y="connsiteY3"/>
              </a:cxn>
            </a:cxnLst>
            <a:rect l="l" t="t" r="r" b="b"/>
            <a:pathLst>
              <a:path w="2678747" h="4774247">
                <a:moveTo>
                  <a:pt x="0" y="0"/>
                </a:moveTo>
                <a:lnTo>
                  <a:pt x="2678747" y="0"/>
                </a:lnTo>
                <a:lnTo>
                  <a:pt x="2678747" y="4774247"/>
                </a:lnTo>
                <a:lnTo>
                  <a:pt x="0" y="4774247"/>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247362368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66667">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14:bounceEnd="66667">
                                          <p:cBhvr additive="base">
                                            <p:cTn id="7" dur="1500" fill="hold"/>
                                            <p:tgtEl>
                                              <p:spTgt spid="44"/>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4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66667">
                                      <p:stCondLst>
                                        <p:cond delay="100"/>
                                      </p:stCondLst>
                                      <p:childTnLst>
                                        <p:set>
                                          <p:cBhvr>
                                            <p:cTn id="10" dur="1" fill="hold">
                                              <p:stCondLst>
                                                <p:cond delay="0"/>
                                              </p:stCondLst>
                                            </p:cTn>
                                            <p:tgtEl>
                                              <p:spTgt spid="54"/>
                                            </p:tgtEl>
                                            <p:attrNameLst>
                                              <p:attrName>style.visibility</p:attrName>
                                            </p:attrNameLst>
                                          </p:cBhvr>
                                          <p:to>
                                            <p:strVal val="visible"/>
                                          </p:to>
                                        </p:set>
                                        <p:anim calcmode="lin" valueType="num" p14:bounceEnd="66667">
                                          <p:cBhvr additive="base">
                                            <p:cTn id="11" dur="1500" fill="hold"/>
                                            <p:tgtEl>
                                              <p:spTgt spid="54"/>
                                            </p:tgtEl>
                                            <p:attrNameLst>
                                              <p:attrName>ppt_x</p:attrName>
                                            </p:attrNameLst>
                                          </p:cBhvr>
                                          <p:tavLst>
                                            <p:tav tm="0">
                                              <p:val>
                                                <p:strVal val="#ppt_x"/>
                                              </p:val>
                                            </p:tav>
                                            <p:tav tm="100000">
                                              <p:val>
                                                <p:strVal val="#ppt_x"/>
                                              </p:val>
                                            </p:tav>
                                          </p:tavLst>
                                        </p:anim>
                                        <p:anim calcmode="lin" valueType="num" p14:bounceEnd="66667">
                                          <p:cBhvr additive="base">
                                            <p:cTn id="12" dur="1500" fill="hold"/>
                                            <p:tgtEl>
                                              <p:spTgt spid="5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66667">
                                      <p:stCondLst>
                                        <p:cond delay="200"/>
                                      </p:stCondLst>
                                      <p:childTnLst>
                                        <p:set>
                                          <p:cBhvr>
                                            <p:cTn id="14" dur="1" fill="hold">
                                              <p:stCondLst>
                                                <p:cond delay="0"/>
                                              </p:stCondLst>
                                            </p:cTn>
                                            <p:tgtEl>
                                              <p:spTgt spid="56"/>
                                            </p:tgtEl>
                                            <p:attrNameLst>
                                              <p:attrName>style.visibility</p:attrName>
                                            </p:attrNameLst>
                                          </p:cBhvr>
                                          <p:to>
                                            <p:strVal val="visible"/>
                                          </p:to>
                                        </p:set>
                                        <p:anim calcmode="lin" valueType="num" p14:bounceEnd="66667">
                                          <p:cBhvr additive="base">
                                            <p:cTn id="15" dur="1500" fill="hold"/>
                                            <p:tgtEl>
                                              <p:spTgt spid="56"/>
                                            </p:tgtEl>
                                            <p:attrNameLst>
                                              <p:attrName>ppt_x</p:attrName>
                                            </p:attrNameLst>
                                          </p:cBhvr>
                                          <p:tavLst>
                                            <p:tav tm="0">
                                              <p:val>
                                                <p:strVal val="#ppt_x"/>
                                              </p:val>
                                            </p:tav>
                                            <p:tav tm="100000">
                                              <p:val>
                                                <p:strVal val="#ppt_x"/>
                                              </p:val>
                                            </p:tav>
                                          </p:tavLst>
                                        </p:anim>
                                        <p:anim calcmode="lin" valueType="num" p14:bounceEnd="66667">
                                          <p:cBhvr additive="base">
                                            <p:cTn id="16" dur="1500" fill="hold"/>
                                            <p:tgtEl>
                                              <p:spTgt spid="5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4" grpId="0" animBg="1"/>
          <p:bldP spid="5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1500" fill="hold"/>
                                            <p:tgtEl>
                                              <p:spTgt spid="44"/>
                                            </p:tgtEl>
                                            <p:attrNameLst>
                                              <p:attrName>ppt_x</p:attrName>
                                            </p:attrNameLst>
                                          </p:cBhvr>
                                          <p:tavLst>
                                            <p:tav tm="0">
                                              <p:val>
                                                <p:strVal val="#ppt_x"/>
                                              </p:val>
                                            </p:tav>
                                            <p:tav tm="100000">
                                              <p:val>
                                                <p:strVal val="#ppt_x"/>
                                              </p:val>
                                            </p:tav>
                                          </p:tavLst>
                                        </p:anim>
                                        <p:anim calcmode="lin" valueType="num">
                                          <p:cBhvr additive="base">
                                            <p:cTn id="8" dur="1500" fill="hold"/>
                                            <p:tgtEl>
                                              <p:spTgt spid="4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1500" fill="hold"/>
                                            <p:tgtEl>
                                              <p:spTgt spid="54"/>
                                            </p:tgtEl>
                                            <p:attrNameLst>
                                              <p:attrName>ppt_x</p:attrName>
                                            </p:attrNameLst>
                                          </p:cBhvr>
                                          <p:tavLst>
                                            <p:tav tm="0">
                                              <p:val>
                                                <p:strVal val="#ppt_x"/>
                                              </p:val>
                                            </p:tav>
                                            <p:tav tm="100000">
                                              <p:val>
                                                <p:strVal val="#ppt_x"/>
                                              </p:val>
                                            </p:tav>
                                          </p:tavLst>
                                        </p:anim>
                                        <p:anim calcmode="lin" valueType="num">
                                          <p:cBhvr additive="base">
                                            <p:cTn id="12" dur="1500" fill="hold"/>
                                            <p:tgtEl>
                                              <p:spTgt spid="5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0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1500" fill="hold"/>
                                            <p:tgtEl>
                                              <p:spTgt spid="56"/>
                                            </p:tgtEl>
                                            <p:attrNameLst>
                                              <p:attrName>ppt_x</p:attrName>
                                            </p:attrNameLst>
                                          </p:cBhvr>
                                          <p:tavLst>
                                            <p:tav tm="0">
                                              <p:val>
                                                <p:strVal val="#ppt_x"/>
                                              </p:val>
                                            </p:tav>
                                            <p:tav tm="100000">
                                              <p:val>
                                                <p:strVal val="#ppt_x"/>
                                              </p:val>
                                            </p:tav>
                                          </p:tavLst>
                                        </p:anim>
                                        <p:anim calcmode="lin" valueType="num">
                                          <p:cBhvr additive="base">
                                            <p:cTn id="16" dur="1500" fill="hold"/>
                                            <p:tgtEl>
                                              <p:spTgt spid="5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4" grpId="0" animBg="1"/>
          <p:bldP spid="56" grpId="0" animBg="1"/>
        </p:bldLst>
      </p:timing>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75_Custom Layout">
    <p:spTree>
      <p:nvGrpSpPr>
        <p:cNvPr id="1" name=""/>
        <p:cNvGrpSpPr/>
        <p:nvPr/>
      </p:nvGrpSpPr>
      <p:grpSpPr>
        <a:xfrm>
          <a:off x="0" y="0"/>
          <a:ext cx="0" cy="0"/>
          <a:chOff x="0" y="0"/>
          <a:chExt cx="0" cy="0"/>
        </a:xfrm>
      </p:grpSpPr>
      <p:sp>
        <p:nvSpPr>
          <p:cNvPr id="9" name="Picture Placeholder 10"/>
          <p:cNvSpPr>
            <a:spLocks noGrp="1"/>
          </p:cNvSpPr>
          <p:nvPr>
            <p:ph type="pic" sz="quarter" idx="10" hasCustomPrompt="1"/>
          </p:nvPr>
        </p:nvSpPr>
        <p:spPr>
          <a:xfrm>
            <a:off x="3271412" y="1660476"/>
            <a:ext cx="2612429" cy="163697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295197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800" fill="hold"/>
                                        <p:tgtEl>
                                          <p:spTgt spid="9"/>
                                        </p:tgtEl>
                                        <p:attrNameLst>
                                          <p:attrName>ppt_x</p:attrName>
                                        </p:attrNameLst>
                                      </p:cBhvr>
                                      <p:tavLst>
                                        <p:tav tm="0">
                                          <p:val>
                                            <p:strVal val="#ppt_x"/>
                                          </p:val>
                                        </p:tav>
                                        <p:tav tm="100000">
                                          <p:val>
                                            <p:strVal val="#ppt_x"/>
                                          </p:val>
                                        </p:tav>
                                      </p:tavLst>
                                    </p:anim>
                                    <p:anim calcmode="lin" valueType="num">
                                      <p:cBhvr additive="base">
                                        <p:cTn id="8" dur="18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74_Custom Layout">
    <p:spTree>
      <p:nvGrpSpPr>
        <p:cNvPr id="1" name=""/>
        <p:cNvGrpSpPr/>
        <p:nvPr/>
      </p:nvGrpSpPr>
      <p:grpSpPr>
        <a:xfrm>
          <a:off x="0" y="0"/>
          <a:ext cx="0" cy="0"/>
          <a:chOff x="0" y="0"/>
          <a:chExt cx="0" cy="0"/>
        </a:xfrm>
      </p:grpSpPr>
      <p:sp>
        <p:nvSpPr>
          <p:cNvPr id="9" name="Picture Placeholder 10"/>
          <p:cNvSpPr>
            <a:spLocks noGrp="1"/>
          </p:cNvSpPr>
          <p:nvPr>
            <p:ph type="pic" sz="quarter" idx="10" hasCustomPrompt="1"/>
          </p:nvPr>
        </p:nvSpPr>
        <p:spPr>
          <a:xfrm>
            <a:off x="1214279" y="1413952"/>
            <a:ext cx="2908776" cy="163697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273900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100" fill="hold"/>
                                        <p:tgtEl>
                                          <p:spTgt spid="9"/>
                                        </p:tgtEl>
                                        <p:attrNameLst>
                                          <p:attrName>ppt_x</p:attrName>
                                        </p:attrNameLst>
                                      </p:cBhvr>
                                      <p:tavLst>
                                        <p:tav tm="0">
                                          <p:val>
                                            <p:strVal val="0-#ppt_w/2"/>
                                          </p:val>
                                        </p:tav>
                                        <p:tav tm="100000">
                                          <p:val>
                                            <p:strVal val="#ppt_x"/>
                                          </p:val>
                                        </p:tav>
                                      </p:tavLst>
                                    </p:anim>
                                    <p:anim calcmode="lin" valueType="num">
                                      <p:cBhvr additive="base">
                                        <p:cTn id="8" dur="11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77_Custom Layout">
    <p:spTree>
      <p:nvGrpSpPr>
        <p:cNvPr id="1" name=""/>
        <p:cNvGrpSpPr/>
        <p:nvPr/>
      </p:nvGrpSpPr>
      <p:grpSpPr>
        <a:xfrm>
          <a:off x="0" y="0"/>
          <a:ext cx="0" cy="0"/>
          <a:chOff x="0" y="0"/>
          <a:chExt cx="0" cy="0"/>
        </a:xfrm>
      </p:grpSpPr>
      <p:sp>
        <p:nvSpPr>
          <p:cNvPr id="41" name="Picture Placeholder 15"/>
          <p:cNvSpPr>
            <a:spLocks noGrp="1"/>
          </p:cNvSpPr>
          <p:nvPr>
            <p:ph type="pic" sz="quarter" idx="10" hasCustomPrompt="1"/>
          </p:nvPr>
        </p:nvSpPr>
        <p:spPr>
          <a:xfrm>
            <a:off x="3433152" y="3137672"/>
            <a:ext cx="2115418" cy="2441448"/>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2" name="Picture Placeholder 15"/>
          <p:cNvSpPr>
            <a:spLocks noGrp="1"/>
          </p:cNvSpPr>
          <p:nvPr>
            <p:ph type="pic" sz="quarter" idx="11" hasCustomPrompt="1"/>
          </p:nvPr>
        </p:nvSpPr>
        <p:spPr>
          <a:xfrm>
            <a:off x="1598181" y="2093551"/>
            <a:ext cx="2115418" cy="2441448"/>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3" name="Picture Placeholder 15"/>
          <p:cNvSpPr>
            <a:spLocks noGrp="1"/>
          </p:cNvSpPr>
          <p:nvPr>
            <p:ph type="pic" sz="quarter" idx="12" hasCustomPrompt="1"/>
          </p:nvPr>
        </p:nvSpPr>
        <p:spPr>
          <a:xfrm>
            <a:off x="-236790" y="1050082"/>
            <a:ext cx="2115418" cy="2441448"/>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4" name="Picture Placeholder 15"/>
          <p:cNvSpPr>
            <a:spLocks noGrp="1"/>
          </p:cNvSpPr>
          <p:nvPr>
            <p:ph type="pic" sz="quarter" idx="13" hasCustomPrompt="1"/>
          </p:nvPr>
        </p:nvSpPr>
        <p:spPr>
          <a:xfrm>
            <a:off x="1035201" y="3625565"/>
            <a:ext cx="2115418" cy="2441448"/>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17" name="Picture Placeholder 15"/>
          <p:cNvSpPr>
            <a:spLocks noGrp="1"/>
          </p:cNvSpPr>
          <p:nvPr>
            <p:ph type="pic" sz="quarter" idx="14" hasCustomPrompt="1"/>
          </p:nvPr>
        </p:nvSpPr>
        <p:spPr>
          <a:xfrm>
            <a:off x="-757505" y="2567115"/>
            <a:ext cx="2115418" cy="2441448"/>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Tree>
    <p:extLst>
      <p:ext uri="{BB962C8B-B14F-4D97-AF65-F5344CB8AC3E}">
        <p14:creationId xmlns:p14="http://schemas.microsoft.com/office/powerpoint/2010/main" val="334385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1000" fill="hold"/>
                                        <p:tgtEl>
                                          <p:spTgt spid="43"/>
                                        </p:tgtEl>
                                        <p:attrNameLst>
                                          <p:attrName>ppt_x</p:attrName>
                                        </p:attrNameLst>
                                      </p:cBhvr>
                                      <p:tavLst>
                                        <p:tav tm="0">
                                          <p:val>
                                            <p:strVal val="#ppt_x"/>
                                          </p:val>
                                        </p:tav>
                                        <p:tav tm="100000">
                                          <p:val>
                                            <p:strVal val="#ppt_x"/>
                                          </p:val>
                                        </p:tav>
                                      </p:tavLst>
                                    </p:anim>
                                    <p:anim calcmode="lin" valueType="num">
                                      <p:cBhvr additive="base">
                                        <p:cTn id="8" dur="10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000" fill="hold"/>
                                        <p:tgtEl>
                                          <p:spTgt spid="42"/>
                                        </p:tgtEl>
                                        <p:attrNameLst>
                                          <p:attrName>ppt_x</p:attrName>
                                        </p:attrNameLst>
                                      </p:cBhvr>
                                      <p:tavLst>
                                        <p:tav tm="0">
                                          <p:val>
                                            <p:strVal val="#ppt_x"/>
                                          </p:val>
                                        </p:tav>
                                        <p:tav tm="100000">
                                          <p:val>
                                            <p:strVal val="#ppt_x"/>
                                          </p:val>
                                        </p:tav>
                                      </p:tavLst>
                                    </p:anim>
                                    <p:anim calcmode="lin" valueType="num">
                                      <p:cBhvr additive="base">
                                        <p:cTn id="12" dur="1000" fill="hold"/>
                                        <p:tgtEl>
                                          <p:spTgt spid="4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1000" fill="hold"/>
                                        <p:tgtEl>
                                          <p:spTgt spid="41"/>
                                        </p:tgtEl>
                                        <p:attrNameLst>
                                          <p:attrName>ppt_x</p:attrName>
                                        </p:attrNameLst>
                                      </p:cBhvr>
                                      <p:tavLst>
                                        <p:tav tm="0">
                                          <p:val>
                                            <p:strVal val="#ppt_x"/>
                                          </p:val>
                                        </p:tav>
                                        <p:tav tm="100000">
                                          <p:val>
                                            <p:strVal val="#ppt_x"/>
                                          </p:val>
                                        </p:tav>
                                      </p:tavLst>
                                    </p:anim>
                                    <p:anim calcmode="lin" valueType="num">
                                      <p:cBhvr additive="base">
                                        <p:cTn id="16" dur="10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000" fill="hold"/>
                                        <p:tgtEl>
                                          <p:spTgt spid="17"/>
                                        </p:tgtEl>
                                        <p:attrNameLst>
                                          <p:attrName>ppt_x</p:attrName>
                                        </p:attrNameLst>
                                      </p:cBhvr>
                                      <p:tavLst>
                                        <p:tav tm="0">
                                          <p:val>
                                            <p:strVal val="#ppt_x"/>
                                          </p:val>
                                        </p:tav>
                                        <p:tav tm="100000">
                                          <p:val>
                                            <p:strVal val="#ppt_x"/>
                                          </p:val>
                                        </p:tav>
                                      </p:tavLst>
                                    </p:anim>
                                    <p:anim calcmode="lin" valueType="num">
                                      <p:cBhvr additive="base">
                                        <p:cTn id="20" dur="10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1000" fill="hold"/>
                                        <p:tgtEl>
                                          <p:spTgt spid="44"/>
                                        </p:tgtEl>
                                        <p:attrNameLst>
                                          <p:attrName>ppt_x</p:attrName>
                                        </p:attrNameLst>
                                      </p:cBhvr>
                                      <p:tavLst>
                                        <p:tav tm="0">
                                          <p:val>
                                            <p:strVal val="#ppt_x"/>
                                          </p:val>
                                        </p:tav>
                                        <p:tav tm="100000">
                                          <p:val>
                                            <p:strVal val="#ppt_x"/>
                                          </p:val>
                                        </p:tav>
                                      </p:tavLst>
                                    </p:anim>
                                    <p:anim calcmode="lin" valueType="num">
                                      <p:cBhvr additive="base">
                                        <p:cTn id="24" dur="10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17"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4"/>
        <p:cNvGrpSpPr/>
        <p:nvPr/>
      </p:nvGrpSpPr>
      <p:grpSpPr>
        <a:xfrm>
          <a:off x="0" y="0"/>
          <a:ext cx="0" cy="0"/>
          <a:chOff x="0" y="0"/>
          <a:chExt cx="0" cy="0"/>
        </a:xfrm>
      </p:grpSpPr>
      <p:sp>
        <p:nvSpPr>
          <p:cNvPr id="145" name="Google Shape;145;p6"/>
          <p:cNvSpPr txBox="1">
            <a:spLocks noGrp="1"/>
          </p:cNvSpPr>
          <p:nvPr>
            <p:ph type="title"/>
          </p:nvPr>
        </p:nvSpPr>
        <p:spPr>
          <a:xfrm>
            <a:off x="466725" y="355650"/>
            <a:ext cx="8210700" cy="663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grpSp>
        <p:nvGrpSpPr>
          <p:cNvPr id="146" name="Google Shape;146;p6"/>
          <p:cNvGrpSpPr/>
          <p:nvPr/>
        </p:nvGrpSpPr>
        <p:grpSpPr>
          <a:xfrm>
            <a:off x="7171875" y="-754675"/>
            <a:ext cx="2488775" cy="2351300"/>
            <a:chOff x="7171875" y="-754675"/>
            <a:chExt cx="2488775" cy="2351300"/>
          </a:xfrm>
        </p:grpSpPr>
        <p:sp>
          <p:nvSpPr>
            <p:cNvPr id="147" name="Google Shape;147;p6"/>
            <p:cNvSpPr/>
            <p:nvPr/>
          </p:nvSpPr>
          <p:spPr>
            <a:xfrm>
              <a:off x="7171875" y="-751225"/>
              <a:ext cx="784175" cy="891850"/>
            </a:xfrm>
            <a:custGeom>
              <a:avLst/>
              <a:gdLst/>
              <a:ahLst/>
              <a:cxnLst/>
              <a:rect l="l" t="t" r="r" b="b"/>
              <a:pathLst>
                <a:path w="31367" h="35674" extrusionOk="0">
                  <a:moveTo>
                    <a:pt x="15191" y="0"/>
                  </a:moveTo>
                  <a:lnTo>
                    <a:pt x="1" y="9348"/>
                  </a:lnTo>
                  <a:lnTo>
                    <a:pt x="459" y="27173"/>
                  </a:lnTo>
                  <a:lnTo>
                    <a:pt x="16153" y="35673"/>
                  </a:lnTo>
                  <a:lnTo>
                    <a:pt x="31367" y="26348"/>
                  </a:lnTo>
                  <a:lnTo>
                    <a:pt x="30885" y="8523"/>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8014450" y="-752950"/>
              <a:ext cx="784175" cy="891850"/>
            </a:xfrm>
            <a:custGeom>
              <a:avLst/>
              <a:gdLst/>
              <a:ahLst/>
              <a:cxnLst/>
              <a:rect l="l" t="t" r="r" b="b"/>
              <a:pathLst>
                <a:path w="31367" h="35674" extrusionOk="0">
                  <a:moveTo>
                    <a:pt x="15214" y="0"/>
                  </a:moveTo>
                  <a:lnTo>
                    <a:pt x="0" y="9325"/>
                  </a:lnTo>
                  <a:lnTo>
                    <a:pt x="482" y="27173"/>
                  </a:lnTo>
                  <a:lnTo>
                    <a:pt x="16153" y="35673"/>
                  </a:lnTo>
                  <a:lnTo>
                    <a:pt x="31366" y="26348"/>
                  </a:lnTo>
                  <a:lnTo>
                    <a:pt x="30885"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8857025" y="-754675"/>
              <a:ext cx="784150" cy="891850"/>
            </a:xfrm>
            <a:custGeom>
              <a:avLst/>
              <a:gdLst/>
              <a:ahLst/>
              <a:cxnLst/>
              <a:rect l="l" t="t" r="r" b="b"/>
              <a:pathLst>
                <a:path w="31366" h="35674" extrusionOk="0">
                  <a:moveTo>
                    <a:pt x="15213" y="1"/>
                  </a:moveTo>
                  <a:lnTo>
                    <a:pt x="0" y="9326"/>
                  </a:lnTo>
                  <a:lnTo>
                    <a:pt x="481" y="27151"/>
                  </a:lnTo>
                  <a:lnTo>
                    <a:pt x="16175" y="35674"/>
                  </a:lnTo>
                  <a:lnTo>
                    <a:pt x="31366" y="26326"/>
                  </a:lnTo>
                  <a:lnTo>
                    <a:pt x="30907"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7607200" y="-21500"/>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8450350" y="-23225"/>
              <a:ext cx="784150" cy="891850"/>
            </a:xfrm>
            <a:custGeom>
              <a:avLst/>
              <a:gdLst/>
              <a:ahLst/>
              <a:cxnLst/>
              <a:rect l="l" t="t" r="r" b="b"/>
              <a:pathLst>
                <a:path w="31366" h="35674" extrusionOk="0">
                  <a:moveTo>
                    <a:pt x="15190" y="0"/>
                  </a:moveTo>
                  <a:lnTo>
                    <a:pt x="0" y="9325"/>
                  </a:lnTo>
                  <a:lnTo>
                    <a:pt x="458" y="27173"/>
                  </a:lnTo>
                  <a:lnTo>
                    <a:pt x="16152" y="35673"/>
                  </a:lnTo>
                  <a:lnTo>
                    <a:pt x="31366" y="26325"/>
                  </a:lnTo>
                  <a:lnTo>
                    <a:pt x="30884"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a:off x="8876500" y="704775"/>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6"/>
          <p:cNvGrpSpPr/>
          <p:nvPr/>
        </p:nvGrpSpPr>
        <p:grpSpPr>
          <a:xfrm>
            <a:off x="-502900" y="4546950"/>
            <a:ext cx="1626750" cy="893550"/>
            <a:chOff x="257575" y="2772725"/>
            <a:chExt cx="1626750" cy="893550"/>
          </a:xfrm>
        </p:grpSpPr>
        <p:sp>
          <p:nvSpPr>
            <p:cNvPr id="154" name="Google Shape;154;p6"/>
            <p:cNvSpPr/>
            <p:nvPr/>
          </p:nvSpPr>
          <p:spPr>
            <a:xfrm>
              <a:off x="257575" y="2774425"/>
              <a:ext cx="784175" cy="891850"/>
            </a:xfrm>
            <a:custGeom>
              <a:avLst/>
              <a:gdLst/>
              <a:ahLst/>
              <a:cxnLst/>
              <a:rect l="l" t="t" r="r" b="b"/>
              <a:pathLst>
                <a:path w="31367" h="35674" extrusionOk="0">
                  <a:moveTo>
                    <a:pt x="15214" y="1"/>
                  </a:moveTo>
                  <a:lnTo>
                    <a:pt x="1" y="9349"/>
                  </a:lnTo>
                  <a:lnTo>
                    <a:pt x="482" y="27174"/>
                  </a:lnTo>
                  <a:lnTo>
                    <a:pt x="16153" y="35674"/>
                  </a:lnTo>
                  <a:lnTo>
                    <a:pt x="31367" y="26349"/>
                  </a:lnTo>
                  <a:lnTo>
                    <a:pt x="30885" y="8524"/>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
            <p:cNvSpPr/>
            <p:nvPr/>
          </p:nvSpPr>
          <p:spPr>
            <a:xfrm>
              <a:off x="1100150" y="27727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76_Custom Layout">
    <p:spTree>
      <p:nvGrpSpPr>
        <p:cNvPr id="1" name=""/>
        <p:cNvGrpSpPr/>
        <p:nvPr/>
      </p:nvGrpSpPr>
      <p:grpSpPr>
        <a:xfrm>
          <a:off x="0" y="0"/>
          <a:ext cx="0" cy="0"/>
          <a:chOff x="0" y="0"/>
          <a:chExt cx="0" cy="0"/>
        </a:xfrm>
      </p:grpSpPr>
      <p:sp>
        <p:nvSpPr>
          <p:cNvPr id="41" name="Picture Placeholder 15"/>
          <p:cNvSpPr>
            <a:spLocks noGrp="1"/>
          </p:cNvSpPr>
          <p:nvPr>
            <p:ph type="pic" sz="quarter" idx="10" hasCustomPrompt="1"/>
          </p:nvPr>
        </p:nvSpPr>
        <p:spPr>
          <a:xfrm>
            <a:off x="5421682" y="1856409"/>
            <a:ext cx="2115418" cy="2441448"/>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2" name="Picture Placeholder 15"/>
          <p:cNvSpPr>
            <a:spLocks noGrp="1"/>
          </p:cNvSpPr>
          <p:nvPr>
            <p:ph type="pic" sz="quarter" idx="11" hasCustomPrompt="1"/>
          </p:nvPr>
        </p:nvSpPr>
        <p:spPr>
          <a:xfrm>
            <a:off x="5421682" y="1585130"/>
            <a:ext cx="2115418" cy="2441448"/>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3" name="Picture Placeholder 15"/>
          <p:cNvSpPr>
            <a:spLocks noGrp="1"/>
          </p:cNvSpPr>
          <p:nvPr>
            <p:ph type="pic" sz="quarter" idx="12" hasCustomPrompt="1"/>
          </p:nvPr>
        </p:nvSpPr>
        <p:spPr>
          <a:xfrm>
            <a:off x="5421682" y="1313851"/>
            <a:ext cx="2115418" cy="2441448"/>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4" name="Picture Placeholder 15"/>
          <p:cNvSpPr>
            <a:spLocks noGrp="1"/>
          </p:cNvSpPr>
          <p:nvPr>
            <p:ph type="pic" sz="quarter" idx="13" hasCustomPrompt="1"/>
          </p:nvPr>
        </p:nvSpPr>
        <p:spPr>
          <a:xfrm>
            <a:off x="5421682" y="1042572"/>
            <a:ext cx="2115418" cy="2441448"/>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Tree>
    <p:extLst>
      <p:ext uri="{BB962C8B-B14F-4D97-AF65-F5344CB8AC3E}">
        <p14:creationId xmlns:p14="http://schemas.microsoft.com/office/powerpoint/2010/main" val="358404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42" presetClass="path" presetSubtype="0" decel="100000" fill="hold" grpId="1" nodeType="withEffect">
                                  <p:stCondLst>
                                    <p:cond delay="0"/>
                                  </p:stCondLst>
                                  <p:childTnLst>
                                    <p:animMotion origin="layout" path="M 3.40711E-6 1.85185E-6 L 3.40711E-6 0.08669 " pathEditMode="relative" rAng="0" ptsTypes="AA">
                                      <p:cBhvr>
                                        <p:cTn id="9" dur="1000" spd="-100000" fill="hold"/>
                                        <p:tgtEl>
                                          <p:spTgt spid="41"/>
                                        </p:tgtEl>
                                        <p:attrNameLst>
                                          <p:attrName>ppt_x</p:attrName>
                                          <p:attrName>ppt_y</p:attrName>
                                        </p:attrNameLst>
                                      </p:cBhvr>
                                      <p:rCtr x="0" y="4329"/>
                                    </p:animMotion>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grpId="1" nodeType="withEffect">
                                  <p:stCondLst>
                                    <p:cond delay="500"/>
                                  </p:stCondLst>
                                  <p:childTnLst>
                                    <p:animMotion origin="layout" path="M 3.40711E-6 3.88889E-6 L 3.40711E-6 0.08669 " pathEditMode="relative" rAng="0" ptsTypes="AA">
                                      <p:cBhvr>
                                        <p:cTn id="14" dur="1000" spd="-100000" fill="hold"/>
                                        <p:tgtEl>
                                          <p:spTgt spid="42"/>
                                        </p:tgtEl>
                                        <p:attrNameLst>
                                          <p:attrName>ppt_x</p:attrName>
                                          <p:attrName>ppt_y</p:attrName>
                                        </p:attrNameLst>
                                      </p:cBhvr>
                                      <p:rCtr x="0" y="4329"/>
                                    </p:animMotion>
                                  </p:childTnLst>
                                </p:cTn>
                              </p:par>
                              <p:par>
                                <p:cTn id="15" presetID="10" presetClass="entr" presetSubtype="0" fill="hold" grpId="0" nodeType="withEffect">
                                  <p:stCondLst>
                                    <p:cond delay="100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42" presetClass="path" presetSubtype="0" decel="100000" fill="hold" grpId="1" nodeType="withEffect">
                                  <p:stCondLst>
                                    <p:cond delay="1000"/>
                                  </p:stCondLst>
                                  <p:childTnLst>
                                    <p:animMotion origin="layout" path="M 3.40711E-6 1.66667E-6 L 3.40711E-6 0.08669 " pathEditMode="relative" rAng="0" ptsTypes="AA">
                                      <p:cBhvr>
                                        <p:cTn id="19" dur="1000" spd="-100000" fill="hold"/>
                                        <p:tgtEl>
                                          <p:spTgt spid="43"/>
                                        </p:tgtEl>
                                        <p:attrNameLst>
                                          <p:attrName>ppt_x</p:attrName>
                                          <p:attrName>ppt_y</p:attrName>
                                        </p:attrNameLst>
                                      </p:cBhvr>
                                      <p:rCtr x="0" y="4329"/>
                                    </p:animMotion>
                                  </p:childTnLst>
                                </p:cTn>
                              </p:par>
                              <p:par>
                                <p:cTn id="20" presetID="10" presetClass="entr" presetSubtype="0" fill="hold" grpId="0" nodeType="withEffect">
                                  <p:stCondLst>
                                    <p:cond delay="150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42" presetClass="path" presetSubtype="0" decel="100000" fill="hold" grpId="1" nodeType="withEffect">
                                  <p:stCondLst>
                                    <p:cond delay="1500"/>
                                  </p:stCondLst>
                                  <p:childTnLst>
                                    <p:animMotion origin="layout" path="M 3.40711E-6 -5.55556E-7 L 3.40711E-6 0.08669 " pathEditMode="relative" rAng="0" ptsTypes="AA">
                                      <p:cBhvr>
                                        <p:cTn id="24" dur="1000" spd="-100000" fill="hold"/>
                                        <p:tgtEl>
                                          <p:spTgt spid="44"/>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2" grpId="0" animBg="1"/>
      <p:bldP spid="42" grpId="1" animBg="1"/>
      <p:bldP spid="43" grpId="0" animBg="1"/>
      <p:bldP spid="43" grpId="1" animBg="1"/>
      <p:bldP spid="44" grpId="0" animBg="1"/>
      <p:bldP spid="44" grpId="1"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46_Custom Layout">
    <p:spTree>
      <p:nvGrpSpPr>
        <p:cNvPr id="1" name=""/>
        <p:cNvGrpSpPr/>
        <p:nvPr/>
      </p:nvGrpSpPr>
      <p:grpSpPr>
        <a:xfrm>
          <a:off x="0" y="0"/>
          <a:ext cx="0" cy="0"/>
          <a:chOff x="0" y="0"/>
          <a:chExt cx="0" cy="0"/>
        </a:xfrm>
      </p:grpSpPr>
      <p:sp>
        <p:nvSpPr>
          <p:cNvPr id="3" name="Picture Placeholder 6"/>
          <p:cNvSpPr>
            <a:spLocks noGrp="1"/>
          </p:cNvSpPr>
          <p:nvPr>
            <p:ph type="pic" sz="quarter" idx="38"/>
          </p:nvPr>
        </p:nvSpPr>
        <p:spPr>
          <a:xfrm>
            <a:off x="1" y="0"/>
            <a:ext cx="2286000" cy="222885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2" name="Picture Placeholder 6"/>
          <p:cNvSpPr>
            <a:spLocks noGrp="1"/>
          </p:cNvSpPr>
          <p:nvPr>
            <p:ph type="pic" sz="quarter" idx="39"/>
          </p:nvPr>
        </p:nvSpPr>
        <p:spPr>
          <a:xfrm>
            <a:off x="2286000" y="0"/>
            <a:ext cx="2286000" cy="222885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3" name="Picture Placeholder 6"/>
          <p:cNvSpPr>
            <a:spLocks noGrp="1"/>
          </p:cNvSpPr>
          <p:nvPr>
            <p:ph type="pic" sz="quarter" idx="40"/>
          </p:nvPr>
        </p:nvSpPr>
        <p:spPr>
          <a:xfrm>
            <a:off x="4572000" y="0"/>
            <a:ext cx="2286000" cy="222885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4" name="Picture Placeholder 6"/>
          <p:cNvSpPr>
            <a:spLocks noGrp="1"/>
          </p:cNvSpPr>
          <p:nvPr>
            <p:ph type="pic" sz="quarter" idx="41"/>
          </p:nvPr>
        </p:nvSpPr>
        <p:spPr>
          <a:xfrm>
            <a:off x="6858000" y="0"/>
            <a:ext cx="2286000" cy="2228850"/>
          </a:xfrm>
          <a:prstGeom prst="rect">
            <a:avLst/>
          </a:prstGeom>
          <a:pattFill prst="pct60">
            <a:fgClr>
              <a:srgbClr val="FFFFFF"/>
            </a:fgClr>
            <a:bgClr>
              <a:srgbClr val="E6E9EE"/>
            </a:bgClr>
          </a:pattFill>
        </p:spPr>
        <p:txBody>
          <a:bodyPr/>
          <a:lstStyle>
            <a:lvl1pPr>
              <a:defRPr lang="en-US"/>
            </a:lvl1pPr>
          </a:lstStyle>
          <a:p>
            <a:pPr lvl="0"/>
            <a:endParaRPr lang="en-US"/>
          </a:p>
        </p:txBody>
      </p:sp>
    </p:spTree>
    <p:extLst>
      <p:ext uri="{BB962C8B-B14F-4D97-AF65-F5344CB8AC3E}">
        <p14:creationId xmlns:p14="http://schemas.microsoft.com/office/powerpoint/2010/main" val="5610177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47_Custom Layout">
    <p:spTree>
      <p:nvGrpSpPr>
        <p:cNvPr id="1" name=""/>
        <p:cNvGrpSpPr/>
        <p:nvPr/>
      </p:nvGrpSpPr>
      <p:grpSpPr>
        <a:xfrm>
          <a:off x="0" y="0"/>
          <a:ext cx="0" cy="0"/>
          <a:chOff x="0" y="0"/>
          <a:chExt cx="0" cy="0"/>
        </a:xfrm>
      </p:grpSpPr>
      <p:sp>
        <p:nvSpPr>
          <p:cNvPr id="3" name="Picture Placeholder 6"/>
          <p:cNvSpPr>
            <a:spLocks noGrp="1"/>
          </p:cNvSpPr>
          <p:nvPr>
            <p:ph type="pic" sz="quarter" idx="38"/>
          </p:nvPr>
        </p:nvSpPr>
        <p:spPr>
          <a:xfrm>
            <a:off x="649920" y="1051370"/>
            <a:ext cx="2489454" cy="2136770"/>
          </a:xfrm>
          <a:prstGeom prst="rect">
            <a:avLst/>
          </a:prstGeom>
          <a:pattFill prst="pct60">
            <a:fgClr>
              <a:srgbClr val="FFFFFF"/>
            </a:fgClr>
            <a:bgClr>
              <a:srgbClr val="C1C9D5"/>
            </a:bgClr>
          </a:pattFill>
        </p:spPr>
        <p:txBody>
          <a:bodyPr/>
          <a:lstStyle/>
          <a:p>
            <a:endParaRPr lang="en-US"/>
          </a:p>
        </p:txBody>
      </p:sp>
      <p:sp>
        <p:nvSpPr>
          <p:cNvPr id="4" name="Picture Placeholder 6"/>
          <p:cNvSpPr>
            <a:spLocks noGrp="1"/>
          </p:cNvSpPr>
          <p:nvPr>
            <p:ph type="pic" sz="quarter" idx="39"/>
          </p:nvPr>
        </p:nvSpPr>
        <p:spPr>
          <a:xfrm>
            <a:off x="3327274" y="1051370"/>
            <a:ext cx="2489454" cy="2136770"/>
          </a:xfrm>
          <a:prstGeom prst="rect">
            <a:avLst/>
          </a:prstGeom>
          <a:pattFill prst="pct60">
            <a:fgClr>
              <a:srgbClr val="FFFFFF"/>
            </a:fgClr>
            <a:bgClr>
              <a:srgbClr val="C1C9D5"/>
            </a:bgClr>
          </a:pattFill>
        </p:spPr>
        <p:txBody>
          <a:bodyPr/>
          <a:lstStyle>
            <a:lvl1pPr>
              <a:defRPr lang="en-US"/>
            </a:lvl1pPr>
          </a:lstStyle>
          <a:p>
            <a:pPr lvl="0"/>
            <a:endParaRPr lang="en-US"/>
          </a:p>
        </p:txBody>
      </p:sp>
      <p:sp>
        <p:nvSpPr>
          <p:cNvPr id="5" name="Picture Placeholder 6"/>
          <p:cNvSpPr>
            <a:spLocks noGrp="1"/>
          </p:cNvSpPr>
          <p:nvPr>
            <p:ph type="pic" sz="quarter" idx="40"/>
          </p:nvPr>
        </p:nvSpPr>
        <p:spPr>
          <a:xfrm>
            <a:off x="6004627" y="1051370"/>
            <a:ext cx="2489454" cy="2136770"/>
          </a:xfrm>
          <a:prstGeom prst="rect">
            <a:avLst/>
          </a:prstGeom>
          <a:pattFill prst="pct60">
            <a:fgClr>
              <a:srgbClr val="FFFFFF"/>
            </a:fgClr>
            <a:bgClr>
              <a:srgbClr val="C1C9D5"/>
            </a:bgClr>
          </a:pattFill>
        </p:spPr>
        <p:txBody>
          <a:bodyPr/>
          <a:lstStyle>
            <a:lvl1pPr>
              <a:defRPr lang="en-US"/>
            </a:lvl1pPr>
          </a:lstStyle>
          <a:p>
            <a:pPr lvl="0"/>
            <a:endParaRPr lang="en-US"/>
          </a:p>
        </p:txBody>
      </p:sp>
    </p:spTree>
    <p:extLst>
      <p:ext uri="{BB962C8B-B14F-4D97-AF65-F5344CB8AC3E}">
        <p14:creationId xmlns:p14="http://schemas.microsoft.com/office/powerpoint/2010/main" val="2765113535"/>
      </p:ext>
    </p:extLst>
  </p:cSld>
  <p:clrMapOvr>
    <a:masterClrMapping/>
  </p:clrMapOvr>
  <p:extLst>
    <p:ext uri="{DCECCB84-F9BA-43D5-87BE-67443E8EF086}">
      <p15:sldGuideLst xmlns:p15="http://schemas.microsoft.com/office/powerpoint/2012/main">
        <p15:guide id="1" orient="horz" pos="810" userDrawn="1">
          <p15:clr>
            <a:srgbClr val="FBAE40"/>
          </p15:clr>
        </p15:guide>
        <p15:guide id="2" pos="14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48_Custom Layout">
    <p:spTree>
      <p:nvGrpSpPr>
        <p:cNvPr id="1" name=""/>
        <p:cNvGrpSpPr/>
        <p:nvPr/>
      </p:nvGrpSpPr>
      <p:grpSpPr>
        <a:xfrm>
          <a:off x="0" y="0"/>
          <a:ext cx="0" cy="0"/>
          <a:chOff x="0" y="0"/>
          <a:chExt cx="0" cy="0"/>
        </a:xfrm>
      </p:grpSpPr>
      <p:sp>
        <p:nvSpPr>
          <p:cNvPr id="12" name="Picture Placeholder 6"/>
          <p:cNvSpPr>
            <a:spLocks noGrp="1"/>
          </p:cNvSpPr>
          <p:nvPr>
            <p:ph type="pic" sz="quarter" idx="38"/>
          </p:nvPr>
        </p:nvSpPr>
        <p:spPr>
          <a:xfrm>
            <a:off x="35923" y="25038"/>
            <a:ext cx="2763079" cy="2514566"/>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3" name="Picture Placeholder 6"/>
          <p:cNvSpPr>
            <a:spLocks noGrp="1"/>
          </p:cNvSpPr>
          <p:nvPr>
            <p:ph type="pic" sz="quarter" idx="39"/>
          </p:nvPr>
        </p:nvSpPr>
        <p:spPr>
          <a:xfrm>
            <a:off x="2837517" y="25038"/>
            <a:ext cx="2763079" cy="2514566"/>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4" name="Picture Placeholder 6"/>
          <p:cNvSpPr>
            <a:spLocks noGrp="1"/>
          </p:cNvSpPr>
          <p:nvPr>
            <p:ph type="pic" sz="quarter" idx="40"/>
          </p:nvPr>
        </p:nvSpPr>
        <p:spPr>
          <a:xfrm>
            <a:off x="2837517" y="2571750"/>
            <a:ext cx="2763079" cy="253814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5" name="Picture Placeholder 6"/>
          <p:cNvSpPr>
            <a:spLocks noGrp="1"/>
          </p:cNvSpPr>
          <p:nvPr>
            <p:ph type="pic" sz="quarter" idx="41"/>
          </p:nvPr>
        </p:nvSpPr>
        <p:spPr>
          <a:xfrm>
            <a:off x="35923" y="2571750"/>
            <a:ext cx="2763079" cy="2538140"/>
          </a:xfrm>
          <a:prstGeom prst="rect">
            <a:avLst/>
          </a:prstGeom>
          <a:pattFill prst="pct60">
            <a:fgClr>
              <a:srgbClr val="FFFFFF"/>
            </a:fgClr>
            <a:bgClr>
              <a:srgbClr val="E6E9EE"/>
            </a:bgClr>
          </a:pattFill>
        </p:spPr>
        <p:txBody>
          <a:bodyPr/>
          <a:lstStyle>
            <a:lvl1pPr>
              <a:defRPr lang="en-US"/>
            </a:lvl1pPr>
          </a:lstStyle>
          <a:p>
            <a:pPr lvl="0"/>
            <a:endParaRPr lang="en-US"/>
          </a:p>
        </p:txBody>
      </p:sp>
    </p:spTree>
    <p:extLst>
      <p:ext uri="{BB962C8B-B14F-4D97-AF65-F5344CB8AC3E}">
        <p14:creationId xmlns:p14="http://schemas.microsoft.com/office/powerpoint/2010/main" val="2624718986"/>
      </p:ext>
    </p:extLst>
  </p:cSld>
  <p:clrMapOvr>
    <a:masterClrMapping/>
  </p:clrMapOvr>
  <p:extLst>
    <p:ext uri="{DCECCB84-F9BA-43D5-87BE-67443E8EF086}">
      <p15:sldGuideLst xmlns:p15="http://schemas.microsoft.com/office/powerpoint/2012/main">
        <p15:guide id="1" orient="horz" pos="810" userDrawn="1">
          <p15:clr>
            <a:srgbClr val="FBAE40"/>
          </p15:clr>
        </p15:guide>
        <p15:guide id="2" pos="14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9_Custom Layou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D20A1C01-5A8D-4D28-BD2A-5F7CD77A5EE8}"/>
              </a:ext>
            </a:extLst>
          </p:cNvPr>
          <p:cNvSpPr>
            <a:spLocks noGrp="1"/>
          </p:cNvSpPr>
          <p:nvPr>
            <p:ph type="pic" sz="quarter" idx="38"/>
          </p:nvPr>
        </p:nvSpPr>
        <p:spPr>
          <a:xfrm>
            <a:off x="2297198" y="0"/>
            <a:ext cx="2252406" cy="2549351"/>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2" name="Picture Placeholder 31">
            <a:extLst>
              <a:ext uri="{FF2B5EF4-FFF2-40B4-BE49-F238E27FC236}">
                <a16:creationId xmlns:a16="http://schemas.microsoft.com/office/drawing/2014/main" id="{AFA33A9A-7C63-48CF-80D3-E8B89809C8F6}"/>
              </a:ext>
            </a:extLst>
          </p:cNvPr>
          <p:cNvSpPr>
            <a:spLocks noGrp="1"/>
          </p:cNvSpPr>
          <p:nvPr>
            <p:ph type="pic" sz="quarter" idx="39"/>
          </p:nvPr>
        </p:nvSpPr>
        <p:spPr>
          <a:xfrm>
            <a:off x="4594396" y="0"/>
            <a:ext cx="2252406" cy="2549351"/>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4" name="Picture Placeholder 33">
            <a:extLst>
              <a:ext uri="{FF2B5EF4-FFF2-40B4-BE49-F238E27FC236}">
                <a16:creationId xmlns:a16="http://schemas.microsoft.com/office/drawing/2014/main" id="{F2BA50BE-6CD6-438C-ABA3-F0CA17693FC6}"/>
              </a:ext>
            </a:extLst>
          </p:cNvPr>
          <p:cNvSpPr>
            <a:spLocks noGrp="1"/>
          </p:cNvSpPr>
          <p:nvPr>
            <p:ph type="pic" sz="quarter" idx="40"/>
          </p:nvPr>
        </p:nvSpPr>
        <p:spPr>
          <a:xfrm>
            <a:off x="0" y="2594149"/>
            <a:ext cx="2252406" cy="2549351"/>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5" name="Picture Placeholder 34">
            <a:extLst>
              <a:ext uri="{FF2B5EF4-FFF2-40B4-BE49-F238E27FC236}">
                <a16:creationId xmlns:a16="http://schemas.microsoft.com/office/drawing/2014/main" id="{B1D48CD9-A0E5-4ECB-A530-D4DAC86466F9}"/>
              </a:ext>
            </a:extLst>
          </p:cNvPr>
          <p:cNvSpPr>
            <a:spLocks noGrp="1"/>
          </p:cNvSpPr>
          <p:nvPr>
            <p:ph type="pic" sz="quarter" idx="41"/>
          </p:nvPr>
        </p:nvSpPr>
        <p:spPr>
          <a:xfrm>
            <a:off x="2297198" y="2594149"/>
            <a:ext cx="2252406" cy="2549351"/>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3" name="Picture Placeholder 32">
            <a:extLst>
              <a:ext uri="{FF2B5EF4-FFF2-40B4-BE49-F238E27FC236}">
                <a16:creationId xmlns:a16="http://schemas.microsoft.com/office/drawing/2014/main" id="{93736B91-70C5-47D4-915B-F2450F410BD0}"/>
              </a:ext>
            </a:extLst>
          </p:cNvPr>
          <p:cNvSpPr>
            <a:spLocks noGrp="1"/>
          </p:cNvSpPr>
          <p:nvPr>
            <p:ph type="pic" sz="quarter" idx="42"/>
          </p:nvPr>
        </p:nvSpPr>
        <p:spPr>
          <a:xfrm>
            <a:off x="6891594" y="0"/>
            <a:ext cx="2252407" cy="2549351"/>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6" name="Picture Placeholder 35">
            <a:extLst>
              <a:ext uri="{FF2B5EF4-FFF2-40B4-BE49-F238E27FC236}">
                <a16:creationId xmlns:a16="http://schemas.microsoft.com/office/drawing/2014/main" id="{1F9A97A3-008B-4DBE-8BA2-2FBF3BDFE4E2}"/>
              </a:ext>
            </a:extLst>
          </p:cNvPr>
          <p:cNvSpPr>
            <a:spLocks noGrp="1"/>
          </p:cNvSpPr>
          <p:nvPr>
            <p:ph type="pic" sz="quarter" idx="43"/>
          </p:nvPr>
        </p:nvSpPr>
        <p:spPr>
          <a:xfrm>
            <a:off x="4594396" y="2594149"/>
            <a:ext cx="2252407" cy="2549351"/>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78530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300"/>
                                        <p:tgtEl>
                                          <p:spTgt spid="3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300"/>
                                        <p:tgtEl>
                                          <p:spTgt spid="3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300"/>
                                        <p:tgtEl>
                                          <p:spTgt spid="35"/>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5" grpId="0" animBg="1"/>
      <p:bldP spid="33" grpId="0" animBg="1"/>
      <p:bldP spid="36" grpId="0" animBg="1"/>
    </p:bldLst>
  </p:timing>
  <p:extLst>
    <p:ext uri="{DCECCB84-F9BA-43D5-87BE-67443E8EF086}">
      <p15:sldGuideLst xmlns:p15="http://schemas.microsoft.com/office/powerpoint/2012/main">
        <p15:guide id="4" orient="horz" pos="1620" userDrawn="1">
          <p15:clr>
            <a:srgbClr val="FBAE40"/>
          </p15:clr>
        </p15:guide>
        <p15:guide id="5" pos="288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0_Custom Layou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D20A1C01-5A8D-4D28-BD2A-5F7CD77A5EE8}"/>
              </a:ext>
            </a:extLst>
          </p:cNvPr>
          <p:cNvSpPr>
            <a:spLocks noGrp="1"/>
          </p:cNvSpPr>
          <p:nvPr>
            <p:ph type="pic" sz="quarter" idx="38"/>
          </p:nvPr>
        </p:nvSpPr>
        <p:spPr>
          <a:xfrm>
            <a:off x="2297198" y="0"/>
            <a:ext cx="2252406" cy="2549351"/>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2" name="Picture Placeholder 31">
            <a:extLst>
              <a:ext uri="{FF2B5EF4-FFF2-40B4-BE49-F238E27FC236}">
                <a16:creationId xmlns:a16="http://schemas.microsoft.com/office/drawing/2014/main" id="{AFA33A9A-7C63-48CF-80D3-E8B89809C8F6}"/>
              </a:ext>
            </a:extLst>
          </p:cNvPr>
          <p:cNvSpPr>
            <a:spLocks noGrp="1"/>
          </p:cNvSpPr>
          <p:nvPr>
            <p:ph type="pic" sz="quarter" idx="39"/>
          </p:nvPr>
        </p:nvSpPr>
        <p:spPr>
          <a:xfrm>
            <a:off x="4594396" y="0"/>
            <a:ext cx="2252406" cy="2549351"/>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4" name="Picture Placeholder 33">
            <a:extLst>
              <a:ext uri="{FF2B5EF4-FFF2-40B4-BE49-F238E27FC236}">
                <a16:creationId xmlns:a16="http://schemas.microsoft.com/office/drawing/2014/main" id="{F2BA50BE-6CD6-438C-ABA3-F0CA17693FC6}"/>
              </a:ext>
            </a:extLst>
          </p:cNvPr>
          <p:cNvSpPr>
            <a:spLocks noGrp="1"/>
          </p:cNvSpPr>
          <p:nvPr>
            <p:ph type="pic" sz="quarter" idx="40"/>
          </p:nvPr>
        </p:nvSpPr>
        <p:spPr>
          <a:xfrm>
            <a:off x="0" y="2594149"/>
            <a:ext cx="2252406" cy="2549351"/>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5" name="Picture Placeholder 34">
            <a:extLst>
              <a:ext uri="{FF2B5EF4-FFF2-40B4-BE49-F238E27FC236}">
                <a16:creationId xmlns:a16="http://schemas.microsoft.com/office/drawing/2014/main" id="{B1D48CD9-A0E5-4ECB-A530-D4DAC86466F9}"/>
              </a:ext>
            </a:extLst>
          </p:cNvPr>
          <p:cNvSpPr>
            <a:spLocks noGrp="1"/>
          </p:cNvSpPr>
          <p:nvPr>
            <p:ph type="pic" sz="quarter" idx="41"/>
          </p:nvPr>
        </p:nvSpPr>
        <p:spPr>
          <a:xfrm>
            <a:off x="2297198" y="2594149"/>
            <a:ext cx="2252406" cy="2549351"/>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3" name="Picture Placeholder 32">
            <a:extLst>
              <a:ext uri="{FF2B5EF4-FFF2-40B4-BE49-F238E27FC236}">
                <a16:creationId xmlns:a16="http://schemas.microsoft.com/office/drawing/2014/main" id="{93736B91-70C5-47D4-915B-F2450F410BD0}"/>
              </a:ext>
            </a:extLst>
          </p:cNvPr>
          <p:cNvSpPr>
            <a:spLocks noGrp="1"/>
          </p:cNvSpPr>
          <p:nvPr>
            <p:ph type="pic" sz="quarter" idx="42"/>
          </p:nvPr>
        </p:nvSpPr>
        <p:spPr>
          <a:xfrm>
            <a:off x="6891594" y="0"/>
            <a:ext cx="2252407" cy="2549351"/>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6" name="Picture Placeholder 35">
            <a:extLst>
              <a:ext uri="{FF2B5EF4-FFF2-40B4-BE49-F238E27FC236}">
                <a16:creationId xmlns:a16="http://schemas.microsoft.com/office/drawing/2014/main" id="{1F9A97A3-008B-4DBE-8BA2-2FBF3BDFE4E2}"/>
              </a:ext>
            </a:extLst>
          </p:cNvPr>
          <p:cNvSpPr>
            <a:spLocks noGrp="1"/>
          </p:cNvSpPr>
          <p:nvPr>
            <p:ph type="pic" sz="quarter" idx="43"/>
          </p:nvPr>
        </p:nvSpPr>
        <p:spPr>
          <a:xfrm>
            <a:off x="6891594" y="2594149"/>
            <a:ext cx="2252407" cy="2549351"/>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00414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300"/>
                                        <p:tgtEl>
                                          <p:spTgt spid="3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300"/>
                                        <p:tgtEl>
                                          <p:spTgt spid="3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300"/>
                                        <p:tgtEl>
                                          <p:spTgt spid="35"/>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5" grpId="0" animBg="1"/>
      <p:bldP spid="33" grpId="0" animBg="1"/>
      <p:bldP spid="36" grpId="0" animBg="1"/>
    </p:bldLst>
  </p:timing>
  <p:extLst>
    <p:ext uri="{DCECCB84-F9BA-43D5-87BE-67443E8EF086}">
      <p15:sldGuideLst xmlns:p15="http://schemas.microsoft.com/office/powerpoint/2012/main">
        <p15:guide id="4" orient="horz" pos="1620" userDrawn="1">
          <p15:clr>
            <a:srgbClr val="FBAE40"/>
          </p15:clr>
        </p15:guide>
        <p15:guide id="5" pos="288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51_Custom Layout">
    <p:spTree>
      <p:nvGrpSpPr>
        <p:cNvPr id="1" name=""/>
        <p:cNvGrpSpPr/>
        <p:nvPr/>
      </p:nvGrpSpPr>
      <p:grpSpPr>
        <a:xfrm>
          <a:off x="0" y="0"/>
          <a:ext cx="0" cy="0"/>
          <a:chOff x="0" y="0"/>
          <a:chExt cx="0" cy="0"/>
        </a:xfrm>
      </p:grpSpPr>
      <p:sp>
        <p:nvSpPr>
          <p:cNvPr id="84" name="Picture Placeholder 83">
            <a:extLst>
              <a:ext uri="{FF2B5EF4-FFF2-40B4-BE49-F238E27FC236}">
                <a16:creationId xmlns:a16="http://schemas.microsoft.com/office/drawing/2014/main" id="{547F1D62-536A-4F79-8D37-91A6FFCF8770}"/>
              </a:ext>
            </a:extLst>
          </p:cNvPr>
          <p:cNvSpPr>
            <a:spLocks noGrp="1"/>
          </p:cNvSpPr>
          <p:nvPr>
            <p:ph type="pic" sz="quarter" idx="39"/>
          </p:nvPr>
        </p:nvSpPr>
        <p:spPr>
          <a:xfrm>
            <a:off x="1830943" y="0"/>
            <a:ext cx="1820229" cy="1705928"/>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5" name="Picture Placeholder 84">
            <a:extLst>
              <a:ext uri="{FF2B5EF4-FFF2-40B4-BE49-F238E27FC236}">
                <a16:creationId xmlns:a16="http://schemas.microsoft.com/office/drawing/2014/main" id="{9E499711-1E7E-4D76-9F28-10113A27F8BC}"/>
              </a:ext>
            </a:extLst>
          </p:cNvPr>
          <p:cNvSpPr>
            <a:spLocks noGrp="1"/>
          </p:cNvSpPr>
          <p:nvPr>
            <p:ph type="pic" sz="quarter" idx="40"/>
          </p:nvPr>
        </p:nvSpPr>
        <p:spPr>
          <a:xfrm>
            <a:off x="3661886" y="0"/>
            <a:ext cx="1820229" cy="1705928"/>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6" name="Picture Placeholder 85">
            <a:extLst>
              <a:ext uri="{FF2B5EF4-FFF2-40B4-BE49-F238E27FC236}">
                <a16:creationId xmlns:a16="http://schemas.microsoft.com/office/drawing/2014/main" id="{85C28D07-CED7-44E6-9820-1F617E6405BA}"/>
              </a:ext>
            </a:extLst>
          </p:cNvPr>
          <p:cNvSpPr>
            <a:spLocks noGrp="1"/>
          </p:cNvSpPr>
          <p:nvPr>
            <p:ph type="pic" sz="quarter" idx="41"/>
          </p:nvPr>
        </p:nvSpPr>
        <p:spPr>
          <a:xfrm>
            <a:off x="5492828" y="0"/>
            <a:ext cx="1820228" cy="1705928"/>
          </a:xfrm>
          <a:custGeom>
            <a:avLst/>
            <a:gdLst>
              <a:gd name="connsiteX0" fmla="*/ 0 w 4854574"/>
              <a:gd name="connsiteY0" fmla="*/ 0 h 4549140"/>
              <a:gd name="connsiteX1" fmla="*/ 4854574 w 4854574"/>
              <a:gd name="connsiteY1" fmla="*/ 0 h 4549140"/>
              <a:gd name="connsiteX2" fmla="*/ 4854574 w 4854574"/>
              <a:gd name="connsiteY2" fmla="*/ 4549140 h 4549140"/>
              <a:gd name="connsiteX3" fmla="*/ 0 w 4854574"/>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4" h="4549140">
                <a:moveTo>
                  <a:pt x="0" y="0"/>
                </a:moveTo>
                <a:lnTo>
                  <a:pt x="4854574" y="0"/>
                </a:lnTo>
                <a:lnTo>
                  <a:pt x="4854574"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7" name="Picture Placeholder 86">
            <a:extLst>
              <a:ext uri="{FF2B5EF4-FFF2-40B4-BE49-F238E27FC236}">
                <a16:creationId xmlns:a16="http://schemas.microsoft.com/office/drawing/2014/main" id="{B81C2D65-5E82-4B96-BA73-1459034AA4EF}"/>
              </a:ext>
            </a:extLst>
          </p:cNvPr>
          <p:cNvSpPr>
            <a:spLocks noGrp="1"/>
          </p:cNvSpPr>
          <p:nvPr>
            <p:ph type="pic" sz="quarter" idx="42"/>
          </p:nvPr>
        </p:nvSpPr>
        <p:spPr>
          <a:xfrm>
            <a:off x="7323771" y="0"/>
            <a:ext cx="1820229" cy="1705928"/>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8" name="Picture Placeholder 87">
            <a:extLst>
              <a:ext uri="{FF2B5EF4-FFF2-40B4-BE49-F238E27FC236}">
                <a16:creationId xmlns:a16="http://schemas.microsoft.com/office/drawing/2014/main" id="{F5C9B4A2-BD4C-4613-B1C8-426246442952}"/>
              </a:ext>
            </a:extLst>
          </p:cNvPr>
          <p:cNvSpPr>
            <a:spLocks noGrp="1"/>
          </p:cNvSpPr>
          <p:nvPr>
            <p:ph type="pic" sz="quarter" idx="43"/>
          </p:nvPr>
        </p:nvSpPr>
        <p:spPr>
          <a:xfrm>
            <a:off x="0" y="1718786"/>
            <a:ext cx="1820229" cy="1705928"/>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9" name="Picture Placeholder 88">
            <a:extLst>
              <a:ext uri="{FF2B5EF4-FFF2-40B4-BE49-F238E27FC236}">
                <a16:creationId xmlns:a16="http://schemas.microsoft.com/office/drawing/2014/main" id="{C1E587B0-5081-4811-BF09-53C52CD79708}"/>
              </a:ext>
            </a:extLst>
          </p:cNvPr>
          <p:cNvSpPr>
            <a:spLocks noGrp="1"/>
          </p:cNvSpPr>
          <p:nvPr>
            <p:ph type="pic" sz="quarter" idx="44"/>
          </p:nvPr>
        </p:nvSpPr>
        <p:spPr>
          <a:xfrm>
            <a:off x="1830943" y="1718786"/>
            <a:ext cx="1820229" cy="1705928"/>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0" name="Picture Placeholder 89">
            <a:extLst>
              <a:ext uri="{FF2B5EF4-FFF2-40B4-BE49-F238E27FC236}">
                <a16:creationId xmlns:a16="http://schemas.microsoft.com/office/drawing/2014/main" id="{848F19B3-C3B8-409D-9B9E-FE0E7C5B97CE}"/>
              </a:ext>
            </a:extLst>
          </p:cNvPr>
          <p:cNvSpPr>
            <a:spLocks noGrp="1"/>
          </p:cNvSpPr>
          <p:nvPr>
            <p:ph type="pic" sz="quarter" idx="45"/>
          </p:nvPr>
        </p:nvSpPr>
        <p:spPr>
          <a:xfrm>
            <a:off x="3661886" y="1718786"/>
            <a:ext cx="1820229" cy="1705928"/>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2" name="Picture Placeholder 91">
            <a:extLst>
              <a:ext uri="{FF2B5EF4-FFF2-40B4-BE49-F238E27FC236}">
                <a16:creationId xmlns:a16="http://schemas.microsoft.com/office/drawing/2014/main" id="{2EF10A99-360C-41AA-821D-107E56A62DDD}"/>
              </a:ext>
            </a:extLst>
          </p:cNvPr>
          <p:cNvSpPr>
            <a:spLocks noGrp="1"/>
          </p:cNvSpPr>
          <p:nvPr>
            <p:ph type="pic" sz="quarter" idx="47"/>
          </p:nvPr>
        </p:nvSpPr>
        <p:spPr>
          <a:xfrm>
            <a:off x="7323771" y="1718786"/>
            <a:ext cx="1820229" cy="1705928"/>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3" name="Picture Placeholder 92">
            <a:extLst>
              <a:ext uri="{FF2B5EF4-FFF2-40B4-BE49-F238E27FC236}">
                <a16:creationId xmlns:a16="http://schemas.microsoft.com/office/drawing/2014/main" id="{F966354A-A564-431F-B7DD-4801994D22FD}"/>
              </a:ext>
            </a:extLst>
          </p:cNvPr>
          <p:cNvSpPr>
            <a:spLocks noGrp="1"/>
          </p:cNvSpPr>
          <p:nvPr>
            <p:ph type="pic" sz="quarter" idx="48"/>
          </p:nvPr>
        </p:nvSpPr>
        <p:spPr>
          <a:xfrm>
            <a:off x="0" y="3437572"/>
            <a:ext cx="1820229" cy="1705928"/>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5" name="Picture Placeholder 94">
            <a:extLst>
              <a:ext uri="{FF2B5EF4-FFF2-40B4-BE49-F238E27FC236}">
                <a16:creationId xmlns:a16="http://schemas.microsoft.com/office/drawing/2014/main" id="{70153A5C-E9DB-46BD-AF67-D5028191A028}"/>
              </a:ext>
            </a:extLst>
          </p:cNvPr>
          <p:cNvSpPr>
            <a:spLocks noGrp="1"/>
          </p:cNvSpPr>
          <p:nvPr>
            <p:ph type="pic" sz="quarter" idx="50"/>
          </p:nvPr>
        </p:nvSpPr>
        <p:spPr>
          <a:xfrm>
            <a:off x="3661886" y="3437572"/>
            <a:ext cx="1820229" cy="1705928"/>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6" name="Picture Placeholder 95">
            <a:extLst>
              <a:ext uri="{FF2B5EF4-FFF2-40B4-BE49-F238E27FC236}">
                <a16:creationId xmlns:a16="http://schemas.microsoft.com/office/drawing/2014/main" id="{F6E16CAF-F7B5-4D3C-A150-056C8546C97D}"/>
              </a:ext>
            </a:extLst>
          </p:cNvPr>
          <p:cNvSpPr>
            <a:spLocks noGrp="1"/>
          </p:cNvSpPr>
          <p:nvPr>
            <p:ph type="pic" sz="quarter" idx="51"/>
          </p:nvPr>
        </p:nvSpPr>
        <p:spPr>
          <a:xfrm>
            <a:off x="5492828" y="3437572"/>
            <a:ext cx="1820228" cy="1705928"/>
          </a:xfrm>
          <a:custGeom>
            <a:avLst/>
            <a:gdLst>
              <a:gd name="connsiteX0" fmla="*/ 0 w 4854574"/>
              <a:gd name="connsiteY0" fmla="*/ 0 h 4549140"/>
              <a:gd name="connsiteX1" fmla="*/ 4854574 w 4854574"/>
              <a:gd name="connsiteY1" fmla="*/ 0 h 4549140"/>
              <a:gd name="connsiteX2" fmla="*/ 4854574 w 4854574"/>
              <a:gd name="connsiteY2" fmla="*/ 4549140 h 4549140"/>
              <a:gd name="connsiteX3" fmla="*/ 0 w 4854574"/>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4" h="4549140">
                <a:moveTo>
                  <a:pt x="0" y="0"/>
                </a:moveTo>
                <a:lnTo>
                  <a:pt x="4854574" y="0"/>
                </a:lnTo>
                <a:lnTo>
                  <a:pt x="4854574"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7" name="Picture Placeholder 96">
            <a:extLst>
              <a:ext uri="{FF2B5EF4-FFF2-40B4-BE49-F238E27FC236}">
                <a16:creationId xmlns:a16="http://schemas.microsoft.com/office/drawing/2014/main" id="{DEA29BFE-0750-4CED-858B-21CC3D43CF99}"/>
              </a:ext>
            </a:extLst>
          </p:cNvPr>
          <p:cNvSpPr>
            <a:spLocks noGrp="1"/>
          </p:cNvSpPr>
          <p:nvPr>
            <p:ph type="pic" sz="quarter" idx="52"/>
          </p:nvPr>
        </p:nvSpPr>
        <p:spPr>
          <a:xfrm>
            <a:off x="7323771" y="3437572"/>
            <a:ext cx="1820229" cy="1705928"/>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04739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p:cTn id="7" dur="500" fill="hold"/>
                                        <p:tgtEl>
                                          <p:spTgt spid="90"/>
                                        </p:tgtEl>
                                        <p:attrNameLst>
                                          <p:attrName>ppt_w</p:attrName>
                                        </p:attrNameLst>
                                      </p:cBhvr>
                                      <p:tavLst>
                                        <p:tav tm="0">
                                          <p:val>
                                            <p:strVal val="4/3*#ppt_w"/>
                                          </p:val>
                                        </p:tav>
                                        <p:tav tm="100000">
                                          <p:val>
                                            <p:strVal val="#ppt_w"/>
                                          </p:val>
                                        </p:tav>
                                      </p:tavLst>
                                    </p:anim>
                                    <p:anim calcmode="lin" valueType="num">
                                      <p:cBhvr>
                                        <p:cTn id="8" dur="500" fill="hold"/>
                                        <p:tgtEl>
                                          <p:spTgt spid="9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85"/>
                                        </p:tgtEl>
                                        <p:attrNameLst>
                                          <p:attrName>style.visibility</p:attrName>
                                        </p:attrNameLst>
                                      </p:cBhvr>
                                      <p:to>
                                        <p:strVal val="visible"/>
                                      </p:to>
                                    </p:set>
                                    <p:anim calcmode="lin" valueType="num">
                                      <p:cBhvr>
                                        <p:cTn id="11" dur="500" fill="hold"/>
                                        <p:tgtEl>
                                          <p:spTgt spid="85"/>
                                        </p:tgtEl>
                                        <p:attrNameLst>
                                          <p:attrName>ppt_w</p:attrName>
                                        </p:attrNameLst>
                                      </p:cBhvr>
                                      <p:tavLst>
                                        <p:tav tm="0">
                                          <p:val>
                                            <p:strVal val="4/3*#ppt_w"/>
                                          </p:val>
                                        </p:tav>
                                        <p:tav tm="100000">
                                          <p:val>
                                            <p:strVal val="#ppt_w"/>
                                          </p:val>
                                        </p:tav>
                                      </p:tavLst>
                                    </p:anim>
                                    <p:anim calcmode="lin" valueType="num">
                                      <p:cBhvr>
                                        <p:cTn id="12" dur="500" fill="hold"/>
                                        <p:tgtEl>
                                          <p:spTgt spid="85"/>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86"/>
                                        </p:tgtEl>
                                        <p:attrNameLst>
                                          <p:attrName>style.visibility</p:attrName>
                                        </p:attrNameLst>
                                      </p:cBhvr>
                                      <p:to>
                                        <p:strVal val="visible"/>
                                      </p:to>
                                    </p:set>
                                    <p:anim calcmode="lin" valueType="num">
                                      <p:cBhvr>
                                        <p:cTn id="15" dur="500" fill="hold"/>
                                        <p:tgtEl>
                                          <p:spTgt spid="86"/>
                                        </p:tgtEl>
                                        <p:attrNameLst>
                                          <p:attrName>ppt_w</p:attrName>
                                        </p:attrNameLst>
                                      </p:cBhvr>
                                      <p:tavLst>
                                        <p:tav tm="0">
                                          <p:val>
                                            <p:strVal val="4/3*#ppt_w"/>
                                          </p:val>
                                        </p:tav>
                                        <p:tav tm="100000">
                                          <p:val>
                                            <p:strVal val="#ppt_w"/>
                                          </p:val>
                                        </p:tav>
                                      </p:tavLst>
                                    </p:anim>
                                    <p:anim calcmode="lin" valueType="num">
                                      <p:cBhvr>
                                        <p:cTn id="16" dur="500" fill="hold"/>
                                        <p:tgtEl>
                                          <p:spTgt spid="86"/>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87"/>
                                        </p:tgtEl>
                                        <p:attrNameLst>
                                          <p:attrName>style.visibility</p:attrName>
                                        </p:attrNameLst>
                                      </p:cBhvr>
                                      <p:to>
                                        <p:strVal val="visible"/>
                                      </p:to>
                                    </p:set>
                                    <p:anim calcmode="lin" valueType="num">
                                      <p:cBhvr>
                                        <p:cTn id="19" dur="500" fill="hold"/>
                                        <p:tgtEl>
                                          <p:spTgt spid="87"/>
                                        </p:tgtEl>
                                        <p:attrNameLst>
                                          <p:attrName>ppt_w</p:attrName>
                                        </p:attrNameLst>
                                      </p:cBhvr>
                                      <p:tavLst>
                                        <p:tav tm="0">
                                          <p:val>
                                            <p:strVal val="4/3*#ppt_w"/>
                                          </p:val>
                                        </p:tav>
                                        <p:tav tm="100000">
                                          <p:val>
                                            <p:strVal val="#ppt_w"/>
                                          </p:val>
                                        </p:tav>
                                      </p:tavLst>
                                    </p:anim>
                                    <p:anim calcmode="lin" valueType="num">
                                      <p:cBhvr>
                                        <p:cTn id="20" dur="500" fill="hold"/>
                                        <p:tgtEl>
                                          <p:spTgt spid="87"/>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92"/>
                                        </p:tgtEl>
                                        <p:attrNameLst>
                                          <p:attrName>style.visibility</p:attrName>
                                        </p:attrNameLst>
                                      </p:cBhvr>
                                      <p:to>
                                        <p:strVal val="visible"/>
                                      </p:to>
                                    </p:set>
                                    <p:anim calcmode="lin" valueType="num">
                                      <p:cBhvr>
                                        <p:cTn id="23" dur="500" fill="hold"/>
                                        <p:tgtEl>
                                          <p:spTgt spid="92"/>
                                        </p:tgtEl>
                                        <p:attrNameLst>
                                          <p:attrName>ppt_w</p:attrName>
                                        </p:attrNameLst>
                                      </p:cBhvr>
                                      <p:tavLst>
                                        <p:tav tm="0">
                                          <p:val>
                                            <p:strVal val="4/3*#ppt_w"/>
                                          </p:val>
                                        </p:tav>
                                        <p:tav tm="100000">
                                          <p:val>
                                            <p:strVal val="#ppt_w"/>
                                          </p:val>
                                        </p:tav>
                                      </p:tavLst>
                                    </p:anim>
                                    <p:anim calcmode="lin" valueType="num">
                                      <p:cBhvr>
                                        <p:cTn id="24" dur="500" fill="hold"/>
                                        <p:tgtEl>
                                          <p:spTgt spid="92"/>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500"/>
                                  </p:stCondLst>
                                  <p:childTnLst>
                                    <p:set>
                                      <p:cBhvr>
                                        <p:cTn id="26" dur="1" fill="hold">
                                          <p:stCondLst>
                                            <p:cond delay="0"/>
                                          </p:stCondLst>
                                        </p:cTn>
                                        <p:tgtEl>
                                          <p:spTgt spid="97"/>
                                        </p:tgtEl>
                                        <p:attrNameLst>
                                          <p:attrName>style.visibility</p:attrName>
                                        </p:attrNameLst>
                                      </p:cBhvr>
                                      <p:to>
                                        <p:strVal val="visible"/>
                                      </p:to>
                                    </p:set>
                                    <p:anim calcmode="lin" valueType="num">
                                      <p:cBhvr>
                                        <p:cTn id="27" dur="500" fill="hold"/>
                                        <p:tgtEl>
                                          <p:spTgt spid="97"/>
                                        </p:tgtEl>
                                        <p:attrNameLst>
                                          <p:attrName>ppt_w</p:attrName>
                                        </p:attrNameLst>
                                      </p:cBhvr>
                                      <p:tavLst>
                                        <p:tav tm="0">
                                          <p:val>
                                            <p:strVal val="4/3*#ppt_w"/>
                                          </p:val>
                                        </p:tav>
                                        <p:tav tm="100000">
                                          <p:val>
                                            <p:strVal val="#ppt_w"/>
                                          </p:val>
                                        </p:tav>
                                      </p:tavLst>
                                    </p:anim>
                                    <p:anim calcmode="lin" valueType="num">
                                      <p:cBhvr>
                                        <p:cTn id="28" dur="500" fill="hold"/>
                                        <p:tgtEl>
                                          <p:spTgt spid="97"/>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600"/>
                                  </p:stCondLst>
                                  <p:childTnLst>
                                    <p:set>
                                      <p:cBhvr>
                                        <p:cTn id="30" dur="1" fill="hold">
                                          <p:stCondLst>
                                            <p:cond delay="0"/>
                                          </p:stCondLst>
                                        </p:cTn>
                                        <p:tgtEl>
                                          <p:spTgt spid="96"/>
                                        </p:tgtEl>
                                        <p:attrNameLst>
                                          <p:attrName>style.visibility</p:attrName>
                                        </p:attrNameLst>
                                      </p:cBhvr>
                                      <p:to>
                                        <p:strVal val="visible"/>
                                      </p:to>
                                    </p:set>
                                    <p:anim calcmode="lin" valueType="num">
                                      <p:cBhvr>
                                        <p:cTn id="31" dur="500" fill="hold"/>
                                        <p:tgtEl>
                                          <p:spTgt spid="96"/>
                                        </p:tgtEl>
                                        <p:attrNameLst>
                                          <p:attrName>ppt_w</p:attrName>
                                        </p:attrNameLst>
                                      </p:cBhvr>
                                      <p:tavLst>
                                        <p:tav tm="0">
                                          <p:val>
                                            <p:strVal val="4/3*#ppt_w"/>
                                          </p:val>
                                        </p:tav>
                                        <p:tav tm="100000">
                                          <p:val>
                                            <p:strVal val="#ppt_w"/>
                                          </p:val>
                                        </p:tav>
                                      </p:tavLst>
                                    </p:anim>
                                    <p:anim calcmode="lin" valueType="num">
                                      <p:cBhvr>
                                        <p:cTn id="32" dur="500" fill="hold"/>
                                        <p:tgtEl>
                                          <p:spTgt spid="96"/>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700"/>
                                  </p:stCondLst>
                                  <p:childTnLst>
                                    <p:set>
                                      <p:cBhvr>
                                        <p:cTn id="34" dur="1" fill="hold">
                                          <p:stCondLst>
                                            <p:cond delay="0"/>
                                          </p:stCondLst>
                                        </p:cTn>
                                        <p:tgtEl>
                                          <p:spTgt spid="95"/>
                                        </p:tgtEl>
                                        <p:attrNameLst>
                                          <p:attrName>style.visibility</p:attrName>
                                        </p:attrNameLst>
                                      </p:cBhvr>
                                      <p:to>
                                        <p:strVal val="visible"/>
                                      </p:to>
                                    </p:set>
                                    <p:anim calcmode="lin" valueType="num">
                                      <p:cBhvr>
                                        <p:cTn id="35" dur="500" fill="hold"/>
                                        <p:tgtEl>
                                          <p:spTgt spid="95"/>
                                        </p:tgtEl>
                                        <p:attrNameLst>
                                          <p:attrName>ppt_w</p:attrName>
                                        </p:attrNameLst>
                                      </p:cBhvr>
                                      <p:tavLst>
                                        <p:tav tm="0">
                                          <p:val>
                                            <p:strVal val="4/3*#ppt_w"/>
                                          </p:val>
                                        </p:tav>
                                        <p:tav tm="100000">
                                          <p:val>
                                            <p:strVal val="#ppt_w"/>
                                          </p:val>
                                        </p:tav>
                                      </p:tavLst>
                                    </p:anim>
                                    <p:anim calcmode="lin" valueType="num">
                                      <p:cBhvr>
                                        <p:cTn id="36" dur="500" fill="hold"/>
                                        <p:tgtEl>
                                          <p:spTgt spid="95"/>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800"/>
                                  </p:stCondLst>
                                  <p:childTnLst>
                                    <p:set>
                                      <p:cBhvr>
                                        <p:cTn id="38" dur="1" fill="hold">
                                          <p:stCondLst>
                                            <p:cond delay="0"/>
                                          </p:stCondLst>
                                        </p:cTn>
                                        <p:tgtEl>
                                          <p:spTgt spid="89"/>
                                        </p:tgtEl>
                                        <p:attrNameLst>
                                          <p:attrName>style.visibility</p:attrName>
                                        </p:attrNameLst>
                                      </p:cBhvr>
                                      <p:to>
                                        <p:strVal val="visible"/>
                                      </p:to>
                                    </p:set>
                                    <p:anim calcmode="lin" valueType="num">
                                      <p:cBhvr>
                                        <p:cTn id="39" dur="500" fill="hold"/>
                                        <p:tgtEl>
                                          <p:spTgt spid="89"/>
                                        </p:tgtEl>
                                        <p:attrNameLst>
                                          <p:attrName>ppt_w</p:attrName>
                                        </p:attrNameLst>
                                      </p:cBhvr>
                                      <p:tavLst>
                                        <p:tav tm="0">
                                          <p:val>
                                            <p:strVal val="4/3*#ppt_w"/>
                                          </p:val>
                                        </p:tav>
                                        <p:tav tm="100000">
                                          <p:val>
                                            <p:strVal val="#ppt_w"/>
                                          </p:val>
                                        </p:tav>
                                      </p:tavLst>
                                    </p:anim>
                                    <p:anim calcmode="lin" valueType="num">
                                      <p:cBhvr>
                                        <p:cTn id="40" dur="500" fill="hold"/>
                                        <p:tgtEl>
                                          <p:spTgt spid="89"/>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900"/>
                                  </p:stCondLst>
                                  <p:childTnLst>
                                    <p:set>
                                      <p:cBhvr>
                                        <p:cTn id="42" dur="1" fill="hold">
                                          <p:stCondLst>
                                            <p:cond delay="0"/>
                                          </p:stCondLst>
                                        </p:cTn>
                                        <p:tgtEl>
                                          <p:spTgt spid="84"/>
                                        </p:tgtEl>
                                        <p:attrNameLst>
                                          <p:attrName>style.visibility</p:attrName>
                                        </p:attrNameLst>
                                      </p:cBhvr>
                                      <p:to>
                                        <p:strVal val="visible"/>
                                      </p:to>
                                    </p:set>
                                    <p:anim calcmode="lin" valueType="num">
                                      <p:cBhvr>
                                        <p:cTn id="43" dur="500" fill="hold"/>
                                        <p:tgtEl>
                                          <p:spTgt spid="84"/>
                                        </p:tgtEl>
                                        <p:attrNameLst>
                                          <p:attrName>ppt_w</p:attrName>
                                        </p:attrNameLst>
                                      </p:cBhvr>
                                      <p:tavLst>
                                        <p:tav tm="0">
                                          <p:val>
                                            <p:strVal val="4/3*#ppt_w"/>
                                          </p:val>
                                        </p:tav>
                                        <p:tav tm="100000">
                                          <p:val>
                                            <p:strVal val="#ppt_w"/>
                                          </p:val>
                                        </p:tav>
                                      </p:tavLst>
                                    </p:anim>
                                    <p:anim calcmode="lin" valueType="num">
                                      <p:cBhvr>
                                        <p:cTn id="44" dur="500" fill="hold"/>
                                        <p:tgtEl>
                                          <p:spTgt spid="84"/>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1000"/>
                                  </p:stCondLst>
                                  <p:childTnLst>
                                    <p:set>
                                      <p:cBhvr>
                                        <p:cTn id="46" dur="1" fill="hold">
                                          <p:stCondLst>
                                            <p:cond delay="0"/>
                                          </p:stCondLst>
                                        </p:cTn>
                                        <p:tgtEl>
                                          <p:spTgt spid="88"/>
                                        </p:tgtEl>
                                        <p:attrNameLst>
                                          <p:attrName>style.visibility</p:attrName>
                                        </p:attrNameLst>
                                      </p:cBhvr>
                                      <p:to>
                                        <p:strVal val="visible"/>
                                      </p:to>
                                    </p:set>
                                    <p:anim calcmode="lin" valueType="num">
                                      <p:cBhvr>
                                        <p:cTn id="47" dur="500" fill="hold"/>
                                        <p:tgtEl>
                                          <p:spTgt spid="88"/>
                                        </p:tgtEl>
                                        <p:attrNameLst>
                                          <p:attrName>ppt_w</p:attrName>
                                        </p:attrNameLst>
                                      </p:cBhvr>
                                      <p:tavLst>
                                        <p:tav tm="0">
                                          <p:val>
                                            <p:strVal val="4/3*#ppt_w"/>
                                          </p:val>
                                        </p:tav>
                                        <p:tav tm="100000">
                                          <p:val>
                                            <p:strVal val="#ppt_w"/>
                                          </p:val>
                                        </p:tav>
                                      </p:tavLst>
                                    </p:anim>
                                    <p:anim calcmode="lin" valueType="num">
                                      <p:cBhvr>
                                        <p:cTn id="48" dur="500" fill="hold"/>
                                        <p:tgtEl>
                                          <p:spTgt spid="88"/>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1100"/>
                                  </p:stCondLst>
                                  <p:childTnLst>
                                    <p:set>
                                      <p:cBhvr>
                                        <p:cTn id="50" dur="1" fill="hold">
                                          <p:stCondLst>
                                            <p:cond delay="0"/>
                                          </p:stCondLst>
                                        </p:cTn>
                                        <p:tgtEl>
                                          <p:spTgt spid="93"/>
                                        </p:tgtEl>
                                        <p:attrNameLst>
                                          <p:attrName>style.visibility</p:attrName>
                                        </p:attrNameLst>
                                      </p:cBhvr>
                                      <p:to>
                                        <p:strVal val="visible"/>
                                      </p:to>
                                    </p:set>
                                    <p:anim calcmode="lin" valueType="num">
                                      <p:cBhvr>
                                        <p:cTn id="51" dur="500" fill="hold"/>
                                        <p:tgtEl>
                                          <p:spTgt spid="93"/>
                                        </p:tgtEl>
                                        <p:attrNameLst>
                                          <p:attrName>ppt_w</p:attrName>
                                        </p:attrNameLst>
                                      </p:cBhvr>
                                      <p:tavLst>
                                        <p:tav tm="0">
                                          <p:val>
                                            <p:strVal val="4/3*#ppt_w"/>
                                          </p:val>
                                        </p:tav>
                                        <p:tav tm="100000">
                                          <p:val>
                                            <p:strVal val="#ppt_w"/>
                                          </p:val>
                                        </p:tav>
                                      </p:tavLst>
                                    </p:anim>
                                    <p:anim calcmode="lin" valueType="num">
                                      <p:cBhvr>
                                        <p:cTn id="52" dur="500" fill="hold"/>
                                        <p:tgtEl>
                                          <p:spTgt spid="9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87" grpId="0" animBg="1"/>
      <p:bldP spid="88" grpId="0" animBg="1"/>
      <p:bldP spid="89" grpId="0" animBg="1"/>
      <p:bldP spid="90" grpId="0" animBg="1"/>
      <p:bldP spid="92" grpId="0" animBg="1"/>
      <p:bldP spid="93" grpId="0" animBg="1"/>
      <p:bldP spid="95" grpId="0" animBg="1"/>
      <p:bldP spid="96" grpId="0" animBg="1"/>
      <p:bldP spid="97" grpId="0" animBg="1"/>
    </p:bldLst>
  </p:timing>
  <p:extLst>
    <p:ext uri="{DCECCB84-F9BA-43D5-87BE-67443E8EF086}">
      <p15:sldGuideLst xmlns:p15="http://schemas.microsoft.com/office/powerpoint/2012/main">
        <p15:guide id="4" orient="horz" pos="1620" userDrawn="1">
          <p15:clr>
            <a:srgbClr val="FBAE40"/>
          </p15:clr>
        </p15:guide>
        <p15:guide id="5" pos="288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52_Custom Layout">
    <p:spTree>
      <p:nvGrpSpPr>
        <p:cNvPr id="1" name=""/>
        <p:cNvGrpSpPr/>
        <p:nvPr/>
      </p:nvGrpSpPr>
      <p:grpSpPr>
        <a:xfrm>
          <a:off x="0" y="0"/>
          <a:ext cx="0" cy="0"/>
          <a:chOff x="0" y="0"/>
          <a:chExt cx="0" cy="0"/>
        </a:xfrm>
      </p:grpSpPr>
      <p:sp>
        <p:nvSpPr>
          <p:cNvPr id="115" name="Picture Placeholder 114">
            <a:extLst>
              <a:ext uri="{FF2B5EF4-FFF2-40B4-BE49-F238E27FC236}">
                <a16:creationId xmlns:a16="http://schemas.microsoft.com/office/drawing/2014/main" id="{2939B95A-6CBF-409F-84B3-42C0839203D0}"/>
              </a:ext>
            </a:extLst>
          </p:cNvPr>
          <p:cNvSpPr>
            <a:spLocks noGrp="1"/>
          </p:cNvSpPr>
          <p:nvPr>
            <p:ph type="pic" sz="quarter" idx="39"/>
          </p:nvPr>
        </p:nvSpPr>
        <p:spPr>
          <a:xfrm>
            <a:off x="0" y="0"/>
            <a:ext cx="1516561" cy="1278646"/>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16" name="Picture Placeholder 115">
            <a:extLst>
              <a:ext uri="{FF2B5EF4-FFF2-40B4-BE49-F238E27FC236}">
                <a16:creationId xmlns:a16="http://schemas.microsoft.com/office/drawing/2014/main" id="{AB40BECF-EB5B-43F0-9FB0-D40B193417E1}"/>
              </a:ext>
            </a:extLst>
          </p:cNvPr>
          <p:cNvSpPr>
            <a:spLocks noGrp="1"/>
          </p:cNvSpPr>
          <p:nvPr>
            <p:ph type="pic" sz="quarter" idx="40"/>
          </p:nvPr>
        </p:nvSpPr>
        <p:spPr>
          <a:xfrm>
            <a:off x="1525488" y="0"/>
            <a:ext cx="1516561" cy="1278646"/>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18" name="Picture Placeholder 117">
            <a:extLst>
              <a:ext uri="{FF2B5EF4-FFF2-40B4-BE49-F238E27FC236}">
                <a16:creationId xmlns:a16="http://schemas.microsoft.com/office/drawing/2014/main" id="{53AB5C98-F720-42C1-B036-26353EA021E3}"/>
              </a:ext>
            </a:extLst>
          </p:cNvPr>
          <p:cNvSpPr>
            <a:spLocks noGrp="1"/>
          </p:cNvSpPr>
          <p:nvPr>
            <p:ph type="pic" sz="quarter" idx="42"/>
          </p:nvPr>
        </p:nvSpPr>
        <p:spPr>
          <a:xfrm>
            <a:off x="4576463" y="0"/>
            <a:ext cx="1516561" cy="1278646"/>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19" name="Picture Placeholder 118">
            <a:extLst>
              <a:ext uri="{FF2B5EF4-FFF2-40B4-BE49-F238E27FC236}">
                <a16:creationId xmlns:a16="http://schemas.microsoft.com/office/drawing/2014/main" id="{A7B7ADEA-629D-47FB-960D-A1F8AC8D6DA6}"/>
              </a:ext>
            </a:extLst>
          </p:cNvPr>
          <p:cNvSpPr>
            <a:spLocks noGrp="1"/>
          </p:cNvSpPr>
          <p:nvPr>
            <p:ph type="pic" sz="quarter" idx="43"/>
          </p:nvPr>
        </p:nvSpPr>
        <p:spPr>
          <a:xfrm>
            <a:off x="6101951" y="0"/>
            <a:ext cx="1516561" cy="1278646"/>
          </a:xfrm>
          <a:custGeom>
            <a:avLst/>
            <a:gdLst>
              <a:gd name="connsiteX0" fmla="*/ 0 w 4044688"/>
              <a:gd name="connsiteY0" fmla="*/ 0 h 3409723"/>
              <a:gd name="connsiteX1" fmla="*/ 4044688 w 4044688"/>
              <a:gd name="connsiteY1" fmla="*/ 0 h 3409723"/>
              <a:gd name="connsiteX2" fmla="*/ 4044688 w 4044688"/>
              <a:gd name="connsiteY2" fmla="*/ 3409723 h 3409723"/>
              <a:gd name="connsiteX3" fmla="*/ 0 w 4044688"/>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8" h="3409723">
                <a:moveTo>
                  <a:pt x="0" y="0"/>
                </a:moveTo>
                <a:lnTo>
                  <a:pt x="4044688" y="0"/>
                </a:lnTo>
                <a:lnTo>
                  <a:pt x="4044688"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0" name="Picture Placeholder 119">
            <a:extLst>
              <a:ext uri="{FF2B5EF4-FFF2-40B4-BE49-F238E27FC236}">
                <a16:creationId xmlns:a16="http://schemas.microsoft.com/office/drawing/2014/main" id="{4F9312AB-9B7D-4B09-959E-75FF662CDFFD}"/>
              </a:ext>
            </a:extLst>
          </p:cNvPr>
          <p:cNvSpPr>
            <a:spLocks noGrp="1"/>
          </p:cNvSpPr>
          <p:nvPr>
            <p:ph type="pic" sz="quarter" idx="44"/>
          </p:nvPr>
        </p:nvSpPr>
        <p:spPr>
          <a:xfrm>
            <a:off x="7627439" y="0"/>
            <a:ext cx="1516561" cy="1278646"/>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2" name="Picture Placeholder 121">
            <a:extLst>
              <a:ext uri="{FF2B5EF4-FFF2-40B4-BE49-F238E27FC236}">
                <a16:creationId xmlns:a16="http://schemas.microsoft.com/office/drawing/2014/main" id="{C21CF143-7CE8-4EDB-8F5B-1EAA4F3EB3D9}"/>
              </a:ext>
            </a:extLst>
          </p:cNvPr>
          <p:cNvSpPr>
            <a:spLocks noGrp="1"/>
          </p:cNvSpPr>
          <p:nvPr>
            <p:ph type="pic" sz="quarter" idx="46"/>
          </p:nvPr>
        </p:nvSpPr>
        <p:spPr>
          <a:xfrm>
            <a:off x="1525488" y="1288285"/>
            <a:ext cx="1516561" cy="1278646"/>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3" name="Picture Placeholder 122">
            <a:extLst>
              <a:ext uri="{FF2B5EF4-FFF2-40B4-BE49-F238E27FC236}">
                <a16:creationId xmlns:a16="http://schemas.microsoft.com/office/drawing/2014/main" id="{676C95BA-1B92-4AF1-A0AD-7D39D1802849}"/>
              </a:ext>
            </a:extLst>
          </p:cNvPr>
          <p:cNvSpPr>
            <a:spLocks noGrp="1"/>
          </p:cNvSpPr>
          <p:nvPr>
            <p:ph type="pic" sz="quarter" idx="47"/>
          </p:nvPr>
        </p:nvSpPr>
        <p:spPr>
          <a:xfrm>
            <a:off x="3050976" y="1288285"/>
            <a:ext cx="1516561" cy="1278646"/>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4" name="Picture Placeholder 123">
            <a:extLst>
              <a:ext uri="{FF2B5EF4-FFF2-40B4-BE49-F238E27FC236}">
                <a16:creationId xmlns:a16="http://schemas.microsoft.com/office/drawing/2014/main" id="{09B06827-9EF7-4EC9-88E0-7E5D47719289}"/>
              </a:ext>
            </a:extLst>
          </p:cNvPr>
          <p:cNvSpPr>
            <a:spLocks noGrp="1"/>
          </p:cNvSpPr>
          <p:nvPr>
            <p:ph type="pic" sz="quarter" idx="48"/>
          </p:nvPr>
        </p:nvSpPr>
        <p:spPr>
          <a:xfrm>
            <a:off x="4576463" y="1288285"/>
            <a:ext cx="1516561" cy="1278646"/>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6" name="Picture Placeholder 125">
            <a:extLst>
              <a:ext uri="{FF2B5EF4-FFF2-40B4-BE49-F238E27FC236}">
                <a16:creationId xmlns:a16="http://schemas.microsoft.com/office/drawing/2014/main" id="{24D86F31-D54B-49AB-BB38-E9ACE3B86956}"/>
              </a:ext>
            </a:extLst>
          </p:cNvPr>
          <p:cNvSpPr>
            <a:spLocks noGrp="1"/>
          </p:cNvSpPr>
          <p:nvPr>
            <p:ph type="pic" sz="quarter" idx="50"/>
          </p:nvPr>
        </p:nvSpPr>
        <p:spPr>
          <a:xfrm>
            <a:off x="7627439" y="1288285"/>
            <a:ext cx="1516561" cy="1278646"/>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7" name="Picture Placeholder 126">
            <a:extLst>
              <a:ext uri="{FF2B5EF4-FFF2-40B4-BE49-F238E27FC236}">
                <a16:creationId xmlns:a16="http://schemas.microsoft.com/office/drawing/2014/main" id="{49C7DD07-2040-4ADB-A7E0-F22A03458583}"/>
              </a:ext>
            </a:extLst>
          </p:cNvPr>
          <p:cNvSpPr>
            <a:spLocks noGrp="1"/>
          </p:cNvSpPr>
          <p:nvPr>
            <p:ph type="pic" sz="quarter" idx="51"/>
          </p:nvPr>
        </p:nvSpPr>
        <p:spPr>
          <a:xfrm>
            <a:off x="0" y="2576569"/>
            <a:ext cx="1516561" cy="1278646"/>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8" name="Picture Placeholder 127">
            <a:extLst>
              <a:ext uri="{FF2B5EF4-FFF2-40B4-BE49-F238E27FC236}">
                <a16:creationId xmlns:a16="http://schemas.microsoft.com/office/drawing/2014/main" id="{0A16FB21-FEDC-4115-B682-77804B1F1599}"/>
              </a:ext>
            </a:extLst>
          </p:cNvPr>
          <p:cNvSpPr>
            <a:spLocks noGrp="1"/>
          </p:cNvSpPr>
          <p:nvPr>
            <p:ph type="pic" sz="quarter" idx="52"/>
          </p:nvPr>
        </p:nvSpPr>
        <p:spPr>
          <a:xfrm>
            <a:off x="1525488" y="2576569"/>
            <a:ext cx="1516561" cy="1278646"/>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0" name="Picture Placeholder 129">
            <a:extLst>
              <a:ext uri="{FF2B5EF4-FFF2-40B4-BE49-F238E27FC236}">
                <a16:creationId xmlns:a16="http://schemas.microsoft.com/office/drawing/2014/main" id="{09FBAFEB-6675-4992-9F59-3CDEEB06C1E2}"/>
              </a:ext>
            </a:extLst>
          </p:cNvPr>
          <p:cNvSpPr>
            <a:spLocks noGrp="1"/>
          </p:cNvSpPr>
          <p:nvPr>
            <p:ph type="pic" sz="quarter" idx="54"/>
          </p:nvPr>
        </p:nvSpPr>
        <p:spPr>
          <a:xfrm>
            <a:off x="4576463" y="2576569"/>
            <a:ext cx="1516561" cy="1278646"/>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1" name="Picture Placeholder 130">
            <a:extLst>
              <a:ext uri="{FF2B5EF4-FFF2-40B4-BE49-F238E27FC236}">
                <a16:creationId xmlns:a16="http://schemas.microsoft.com/office/drawing/2014/main" id="{73DE433A-65DB-4D80-BEBA-C0E98C0B13CD}"/>
              </a:ext>
            </a:extLst>
          </p:cNvPr>
          <p:cNvSpPr>
            <a:spLocks noGrp="1"/>
          </p:cNvSpPr>
          <p:nvPr>
            <p:ph type="pic" sz="quarter" idx="55"/>
          </p:nvPr>
        </p:nvSpPr>
        <p:spPr>
          <a:xfrm>
            <a:off x="6101951" y="2576569"/>
            <a:ext cx="1516561" cy="1278646"/>
          </a:xfrm>
          <a:custGeom>
            <a:avLst/>
            <a:gdLst>
              <a:gd name="connsiteX0" fmla="*/ 0 w 4044688"/>
              <a:gd name="connsiteY0" fmla="*/ 0 h 3409723"/>
              <a:gd name="connsiteX1" fmla="*/ 4044688 w 4044688"/>
              <a:gd name="connsiteY1" fmla="*/ 0 h 3409723"/>
              <a:gd name="connsiteX2" fmla="*/ 4044688 w 4044688"/>
              <a:gd name="connsiteY2" fmla="*/ 3409723 h 3409723"/>
              <a:gd name="connsiteX3" fmla="*/ 0 w 4044688"/>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8" h="3409723">
                <a:moveTo>
                  <a:pt x="0" y="0"/>
                </a:moveTo>
                <a:lnTo>
                  <a:pt x="4044688" y="0"/>
                </a:lnTo>
                <a:lnTo>
                  <a:pt x="4044688"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3" name="Picture Placeholder 132">
            <a:extLst>
              <a:ext uri="{FF2B5EF4-FFF2-40B4-BE49-F238E27FC236}">
                <a16:creationId xmlns:a16="http://schemas.microsoft.com/office/drawing/2014/main" id="{1C48A930-F2CC-46AD-B2D2-40758BAF99DC}"/>
              </a:ext>
            </a:extLst>
          </p:cNvPr>
          <p:cNvSpPr>
            <a:spLocks noGrp="1"/>
          </p:cNvSpPr>
          <p:nvPr>
            <p:ph type="pic" sz="quarter" idx="57"/>
          </p:nvPr>
        </p:nvSpPr>
        <p:spPr>
          <a:xfrm>
            <a:off x="0" y="3864854"/>
            <a:ext cx="1516561" cy="1278646"/>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5" name="Picture Placeholder 134">
            <a:extLst>
              <a:ext uri="{FF2B5EF4-FFF2-40B4-BE49-F238E27FC236}">
                <a16:creationId xmlns:a16="http://schemas.microsoft.com/office/drawing/2014/main" id="{FF796C8D-5331-4731-A404-B7B2D5A9E529}"/>
              </a:ext>
            </a:extLst>
          </p:cNvPr>
          <p:cNvSpPr>
            <a:spLocks noGrp="1"/>
          </p:cNvSpPr>
          <p:nvPr>
            <p:ph type="pic" sz="quarter" idx="59"/>
          </p:nvPr>
        </p:nvSpPr>
        <p:spPr>
          <a:xfrm>
            <a:off x="3050976" y="3864854"/>
            <a:ext cx="1516561" cy="1278646"/>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6" name="Picture Placeholder 135">
            <a:extLst>
              <a:ext uri="{FF2B5EF4-FFF2-40B4-BE49-F238E27FC236}">
                <a16:creationId xmlns:a16="http://schemas.microsoft.com/office/drawing/2014/main" id="{7F0BA582-E839-40B1-9A4B-DFE0D1A9D75F}"/>
              </a:ext>
            </a:extLst>
          </p:cNvPr>
          <p:cNvSpPr>
            <a:spLocks noGrp="1"/>
          </p:cNvSpPr>
          <p:nvPr>
            <p:ph type="pic" sz="quarter" idx="60"/>
          </p:nvPr>
        </p:nvSpPr>
        <p:spPr>
          <a:xfrm>
            <a:off x="4576463" y="3864854"/>
            <a:ext cx="1516561" cy="1278646"/>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9" name="Picture Placeholder 138">
            <a:extLst>
              <a:ext uri="{FF2B5EF4-FFF2-40B4-BE49-F238E27FC236}">
                <a16:creationId xmlns:a16="http://schemas.microsoft.com/office/drawing/2014/main" id="{9376C177-5763-401A-9E03-56709766AA9F}"/>
              </a:ext>
            </a:extLst>
          </p:cNvPr>
          <p:cNvSpPr>
            <a:spLocks noGrp="1"/>
          </p:cNvSpPr>
          <p:nvPr>
            <p:ph type="pic" sz="quarter" idx="62"/>
          </p:nvPr>
        </p:nvSpPr>
        <p:spPr>
          <a:xfrm>
            <a:off x="7627439" y="3864854"/>
            <a:ext cx="1516561" cy="1278646"/>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41790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p:cTn id="7" dur="500" fill="hold"/>
                                        <p:tgtEl>
                                          <p:spTgt spid="130"/>
                                        </p:tgtEl>
                                        <p:attrNameLst>
                                          <p:attrName>ppt_w</p:attrName>
                                        </p:attrNameLst>
                                      </p:cBhvr>
                                      <p:tavLst>
                                        <p:tav tm="0">
                                          <p:val>
                                            <p:strVal val="4/3*#ppt_w"/>
                                          </p:val>
                                        </p:tav>
                                        <p:tav tm="100000">
                                          <p:val>
                                            <p:strVal val="#ppt_w"/>
                                          </p:val>
                                        </p:tav>
                                      </p:tavLst>
                                    </p:anim>
                                    <p:anim calcmode="lin" valueType="num">
                                      <p:cBhvr>
                                        <p:cTn id="8" dur="500" fill="hold"/>
                                        <p:tgtEl>
                                          <p:spTgt spid="13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24"/>
                                        </p:tgtEl>
                                        <p:attrNameLst>
                                          <p:attrName>style.visibility</p:attrName>
                                        </p:attrNameLst>
                                      </p:cBhvr>
                                      <p:to>
                                        <p:strVal val="visible"/>
                                      </p:to>
                                    </p:set>
                                    <p:anim calcmode="lin" valueType="num">
                                      <p:cBhvr>
                                        <p:cTn id="11" dur="500" fill="hold"/>
                                        <p:tgtEl>
                                          <p:spTgt spid="124"/>
                                        </p:tgtEl>
                                        <p:attrNameLst>
                                          <p:attrName>ppt_w</p:attrName>
                                        </p:attrNameLst>
                                      </p:cBhvr>
                                      <p:tavLst>
                                        <p:tav tm="0">
                                          <p:val>
                                            <p:strVal val="4/3*#ppt_w"/>
                                          </p:val>
                                        </p:tav>
                                        <p:tav tm="100000">
                                          <p:val>
                                            <p:strVal val="#ppt_w"/>
                                          </p:val>
                                        </p:tav>
                                      </p:tavLst>
                                    </p:anim>
                                    <p:anim calcmode="lin" valueType="num">
                                      <p:cBhvr>
                                        <p:cTn id="12" dur="500" fill="hold"/>
                                        <p:tgtEl>
                                          <p:spTgt spid="124"/>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23"/>
                                        </p:tgtEl>
                                        <p:attrNameLst>
                                          <p:attrName>style.visibility</p:attrName>
                                        </p:attrNameLst>
                                      </p:cBhvr>
                                      <p:to>
                                        <p:strVal val="visible"/>
                                      </p:to>
                                    </p:set>
                                    <p:anim calcmode="lin" valueType="num">
                                      <p:cBhvr>
                                        <p:cTn id="15" dur="500" fill="hold"/>
                                        <p:tgtEl>
                                          <p:spTgt spid="123"/>
                                        </p:tgtEl>
                                        <p:attrNameLst>
                                          <p:attrName>ppt_w</p:attrName>
                                        </p:attrNameLst>
                                      </p:cBhvr>
                                      <p:tavLst>
                                        <p:tav tm="0">
                                          <p:val>
                                            <p:strVal val="4/3*#ppt_w"/>
                                          </p:val>
                                        </p:tav>
                                        <p:tav tm="100000">
                                          <p:val>
                                            <p:strVal val="#ppt_w"/>
                                          </p:val>
                                        </p:tav>
                                      </p:tavLst>
                                    </p:anim>
                                    <p:anim calcmode="lin" valueType="num">
                                      <p:cBhvr>
                                        <p:cTn id="16" dur="500" fill="hold"/>
                                        <p:tgtEl>
                                          <p:spTgt spid="123"/>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122"/>
                                        </p:tgtEl>
                                        <p:attrNameLst>
                                          <p:attrName>style.visibility</p:attrName>
                                        </p:attrNameLst>
                                      </p:cBhvr>
                                      <p:to>
                                        <p:strVal val="visible"/>
                                      </p:to>
                                    </p:set>
                                    <p:anim calcmode="lin" valueType="num">
                                      <p:cBhvr>
                                        <p:cTn id="19" dur="500" fill="hold"/>
                                        <p:tgtEl>
                                          <p:spTgt spid="122"/>
                                        </p:tgtEl>
                                        <p:attrNameLst>
                                          <p:attrName>ppt_w</p:attrName>
                                        </p:attrNameLst>
                                      </p:cBhvr>
                                      <p:tavLst>
                                        <p:tav tm="0">
                                          <p:val>
                                            <p:strVal val="4/3*#ppt_w"/>
                                          </p:val>
                                        </p:tav>
                                        <p:tav tm="100000">
                                          <p:val>
                                            <p:strVal val="#ppt_w"/>
                                          </p:val>
                                        </p:tav>
                                      </p:tavLst>
                                    </p:anim>
                                    <p:anim calcmode="lin" valueType="num">
                                      <p:cBhvr>
                                        <p:cTn id="20" dur="500" fill="hold"/>
                                        <p:tgtEl>
                                          <p:spTgt spid="122"/>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128"/>
                                        </p:tgtEl>
                                        <p:attrNameLst>
                                          <p:attrName>style.visibility</p:attrName>
                                        </p:attrNameLst>
                                      </p:cBhvr>
                                      <p:to>
                                        <p:strVal val="visible"/>
                                      </p:to>
                                    </p:set>
                                    <p:anim calcmode="lin" valueType="num">
                                      <p:cBhvr>
                                        <p:cTn id="23" dur="500" fill="hold"/>
                                        <p:tgtEl>
                                          <p:spTgt spid="128"/>
                                        </p:tgtEl>
                                        <p:attrNameLst>
                                          <p:attrName>ppt_w</p:attrName>
                                        </p:attrNameLst>
                                      </p:cBhvr>
                                      <p:tavLst>
                                        <p:tav tm="0">
                                          <p:val>
                                            <p:strVal val="4/3*#ppt_w"/>
                                          </p:val>
                                        </p:tav>
                                        <p:tav tm="100000">
                                          <p:val>
                                            <p:strVal val="#ppt_w"/>
                                          </p:val>
                                        </p:tav>
                                      </p:tavLst>
                                    </p:anim>
                                    <p:anim calcmode="lin" valueType="num">
                                      <p:cBhvr>
                                        <p:cTn id="24" dur="500" fill="hold"/>
                                        <p:tgtEl>
                                          <p:spTgt spid="128"/>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500"/>
                                  </p:stCondLst>
                                  <p:childTnLst>
                                    <p:set>
                                      <p:cBhvr>
                                        <p:cTn id="26" dur="1" fill="hold">
                                          <p:stCondLst>
                                            <p:cond delay="0"/>
                                          </p:stCondLst>
                                        </p:cTn>
                                        <p:tgtEl>
                                          <p:spTgt spid="135"/>
                                        </p:tgtEl>
                                        <p:attrNameLst>
                                          <p:attrName>style.visibility</p:attrName>
                                        </p:attrNameLst>
                                      </p:cBhvr>
                                      <p:to>
                                        <p:strVal val="visible"/>
                                      </p:to>
                                    </p:set>
                                    <p:anim calcmode="lin" valueType="num">
                                      <p:cBhvr>
                                        <p:cTn id="27" dur="500" fill="hold"/>
                                        <p:tgtEl>
                                          <p:spTgt spid="135"/>
                                        </p:tgtEl>
                                        <p:attrNameLst>
                                          <p:attrName>ppt_w</p:attrName>
                                        </p:attrNameLst>
                                      </p:cBhvr>
                                      <p:tavLst>
                                        <p:tav tm="0">
                                          <p:val>
                                            <p:strVal val="4/3*#ppt_w"/>
                                          </p:val>
                                        </p:tav>
                                        <p:tav tm="100000">
                                          <p:val>
                                            <p:strVal val="#ppt_w"/>
                                          </p:val>
                                        </p:tav>
                                      </p:tavLst>
                                    </p:anim>
                                    <p:anim calcmode="lin" valueType="num">
                                      <p:cBhvr>
                                        <p:cTn id="28" dur="500" fill="hold"/>
                                        <p:tgtEl>
                                          <p:spTgt spid="135"/>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600"/>
                                  </p:stCondLst>
                                  <p:childTnLst>
                                    <p:set>
                                      <p:cBhvr>
                                        <p:cTn id="30" dur="1" fill="hold">
                                          <p:stCondLst>
                                            <p:cond delay="0"/>
                                          </p:stCondLst>
                                        </p:cTn>
                                        <p:tgtEl>
                                          <p:spTgt spid="136"/>
                                        </p:tgtEl>
                                        <p:attrNameLst>
                                          <p:attrName>style.visibility</p:attrName>
                                        </p:attrNameLst>
                                      </p:cBhvr>
                                      <p:to>
                                        <p:strVal val="visible"/>
                                      </p:to>
                                    </p:set>
                                    <p:anim calcmode="lin" valueType="num">
                                      <p:cBhvr>
                                        <p:cTn id="31" dur="500" fill="hold"/>
                                        <p:tgtEl>
                                          <p:spTgt spid="136"/>
                                        </p:tgtEl>
                                        <p:attrNameLst>
                                          <p:attrName>ppt_w</p:attrName>
                                        </p:attrNameLst>
                                      </p:cBhvr>
                                      <p:tavLst>
                                        <p:tav tm="0">
                                          <p:val>
                                            <p:strVal val="4/3*#ppt_w"/>
                                          </p:val>
                                        </p:tav>
                                        <p:tav tm="100000">
                                          <p:val>
                                            <p:strVal val="#ppt_w"/>
                                          </p:val>
                                        </p:tav>
                                      </p:tavLst>
                                    </p:anim>
                                    <p:anim calcmode="lin" valueType="num">
                                      <p:cBhvr>
                                        <p:cTn id="32" dur="500" fill="hold"/>
                                        <p:tgtEl>
                                          <p:spTgt spid="136"/>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700"/>
                                  </p:stCondLst>
                                  <p:childTnLst>
                                    <p:set>
                                      <p:cBhvr>
                                        <p:cTn id="34" dur="1" fill="hold">
                                          <p:stCondLst>
                                            <p:cond delay="0"/>
                                          </p:stCondLst>
                                        </p:cTn>
                                        <p:tgtEl>
                                          <p:spTgt spid="131"/>
                                        </p:tgtEl>
                                        <p:attrNameLst>
                                          <p:attrName>style.visibility</p:attrName>
                                        </p:attrNameLst>
                                      </p:cBhvr>
                                      <p:to>
                                        <p:strVal val="visible"/>
                                      </p:to>
                                    </p:set>
                                    <p:anim calcmode="lin" valueType="num">
                                      <p:cBhvr>
                                        <p:cTn id="35" dur="500" fill="hold"/>
                                        <p:tgtEl>
                                          <p:spTgt spid="131"/>
                                        </p:tgtEl>
                                        <p:attrNameLst>
                                          <p:attrName>ppt_w</p:attrName>
                                        </p:attrNameLst>
                                      </p:cBhvr>
                                      <p:tavLst>
                                        <p:tav tm="0">
                                          <p:val>
                                            <p:strVal val="4/3*#ppt_w"/>
                                          </p:val>
                                        </p:tav>
                                        <p:tav tm="100000">
                                          <p:val>
                                            <p:strVal val="#ppt_w"/>
                                          </p:val>
                                        </p:tav>
                                      </p:tavLst>
                                    </p:anim>
                                    <p:anim calcmode="lin" valueType="num">
                                      <p:cBhvr>
                                        <p:cTn id="36" dur="500" fill="hold"/>
                                        <p:tgtEl>
                                          <p:spTgt spid="131"/>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800"/>
                                  </p:stCondLst>
                                  <p:childTnLst>
                                    <p:set>
                                      <p:cBhvr>
                                        <p:cTn id="38" dur="1" fill="hold">
                                          <p:stCondLst>
                                            <p:cond delay="0"/>
                                          </p:stCondLst>
                                        </p:cTn>
                                        <p:tgtEl>
                                          <p:spTgt spid="118"/>
                                        </p:tgtEl>
                                        <p:attrNameLst>
                                          <p:attrName>style.visibility</p:attrName>
                                        </p:attrNameLst>
                                      </p:cBhvr>
                                      <p:to>
                                        <p:strVal val="visible"/>
                                      </p:to>
                                    </p:set>
                                    <p:anim calcmode="lin" valueType="num">
                                      <p:cBhvr>
                                        <p:cTn id="39" dur="500" fill="hold"/>
                                        <p:tgtEl>
                                          <p:spTgt spid="118"/>
                                        </p:tgtEl>
                                        <p:attrNameLst>
                                          <p:attrName>ppt_w</p:attrName>
                                        </p:attrNameLst>
                                      </p:cBhvr>
                                      <p:tavLst>
                                        <p:tav tm="0">
                                          <p:val>
                                            <p:strVal val="4/3*#ppt_w"/>
                                          </p:val>
                                        </p:tav>
                                        <p:tav tm="100000">
                                          <p:val>
                                            <p:strVal val="#ppt_w"/>
                                          </p:val>
                                        </p:tav>
                                      </p:tavLst>
                                    </p:anim>
                                    <p:anim calcmode="lin" valueType="num">
                                      <p:cBhvr>
                                        <p:cTn id="40" dur="500" fill="hold"/>
                                        <p:tgtEl>
                                          <p:spTgt spid="118"/>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900"/>
                                  </p:stCondLst>
                                  <p:childTnLst>
                                    <p:set>
                                      <p:cBhvr>
                                        <p:cTn id="42" dur="1" fill="hold">
                                          <p:stCondLst>
                                            <p:cond delay="0"/>
                                          </p:stCondLst>
                                        </p:cTn>
                                        <p:tgtEl>
                                          <p:spTgt spid="116"/>
                                        </p:tgtEl>
                                        <p:attrNameLst>
                                          <p:attrName>style.visibility</p:attrName>
                                        </p:attrNameLst>
                                      </p:cBhvr>
                                      <p:to>
                                        <p:strVal val="visible"/>
                                      </p:to>
                                    </p:set>
                                    <p:anim calcmode="lin" valueType="num">
                                      <p:cBhvr>
                                        <p:cTn id="43" dur="500" fill="hold"/>
                                        <p:tgtEl>
                                          <p:spTgt spid="116"/>
                                        </p:tgtEl>
                                        <p:attrNameLst>
                                          <p:attrName>ppt_w</p:attrName>
                                        </p:attrNameLst>
                                      </p:cBhvr>
                                      <p:tavLst>
                                        <p:tav tm="0">
                                          <p:val>
                                            <p:strVal val="4/3*#ppt_w"/>
                                          </p:val>
                                        </p:tav>
                                        <p:tav tm="100000">
                                          <p:val>
                                            <p:strVal val="#ppt_w"/>
                                          </p:val>
                                        </p:tav>
                                      </p:tavLst>
                                    </p:anim>
                                    <p:anim calcmode="lin" valueType="num">
                                      <p:cBhvr>
                                        <p:cTn id="44" dur="500" fill="hold"/>
                                        <p:tgtEl>
                                          <p:spTgt spid="116"/>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1000"/>
                                  </p:stCondLst>
                                  <p:childTnLst>
                                    <p:set>
                                      <p:cBhvr>
                                        <p:cTn id="46" dur="1" fill="hold">
                                          <p:stCondLst>
                                            <p:cond delay="0"/>
                                          </p:stCondLst>
                                        </p:cTn>
                                        <p:tgtEl>
                                          <p:spTgt spid="115"/>
                                        </p:tgtEl>
                                        <p:attrNameLst>
                                          <p:attrName>style.visibility</p:attrName>
                                        </p:attrNameLst>
                                      </p:cBhvr>
                                      <p:to>
                                        <p:strVal val="visible"/>
                                      </p:to>
                                    </p:set>
                                    <p:anim calcmode="lin" valueType="num">
                                      <p:cBhvr>
                                        <p:cTn id="47" dur="500" fill="hold"/>
                                        <p:tgtEl>
                                          <p:spTgt spid="115"/>
                                        </p:tgtEl>
                                        <p:attrNameLst>
                                          <p:attrName>ppt_w</p:attrName>
                                        </p:attrNameLst>
                                      </p:cBhvr>
                                      <p:tavLst>
                                        <p:tav tm="0">
                                          <p:val>
                                            <p:strVal val="4/3*#ppt_w"/>
                                          </p:val>
                                        </p:tav>
                                        <p:tav tm="100000">
                                          <p:val>
                                            <p:strVal val="#ppt_w"/>
                                          </p:val>
                                        </p:tav>
                                      </p:tavLst>
                                    </p:anim>
                                    <p:anim calcmode="lin" valueType="num">
                                      <p:cBhvr>
                                        <p:cTn id="48" dur="500" fill="hold"/>
                                        <p:tgtEl>
                                          <p:spTgt spid="115"/>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1100"/>
                                  </p:stCondLst>
                                  <p:childTnLst>
                                    <p:set>
                                      <p:cBhvr>
                                        <p:cTn id="50" dur="1" fill="hold">
                                          <p:stCondLst>
                                            <p:cond delay="0"/>
                                          </p:stCondLst>
                                        </p:cTn>
                                        <p:tgtEl>
                                          <p:spTgt spid="127"/>
                                        </p:tgtEl>
                                        <p:attrNameLst>
                                          <p:attrName>style.visibility</p:attrName>
                                        </p:attrNameLst>
                                      </p:cBhvr>
                                      <p:to>
                                        <p:strVal val="visible"/>
                                      </p:to>
                                    </p:set>
                                    <p:anim calcmode="lin" valueType="num">
                                      <p:cBhvr>
                                        <p:cTn id="51" dur="500" fill="hold"/>
                                        <p:tgtEl>
                                          <p:spTgt spid="127"/>
                                        </p:tgtEl>
                                        <p:attrNameLst>
                                          <p:attrName>ppt_w</p:attrName>
                                        </p:attrNameLst>
                                      </p:cBhvr>
                                      <p:tavLst>
                                        <p:tav tm="0">
                                          <p:val>
                                            <p:strVal val="4/3*#ppt_w"/>
                                          </p:val>
                                        </p:tav>
                                        <p:tav tm="100000">
                                          <p:val>
                                            <p:strVal val="#ppt_w"/>
                                          </p:val>
                                        </p:tav>
                                      </p:tavLst>
                                    </p:anim>
                                    <p:anim calcmode="lin" valueType="num">
                                      <p:cBhvr>
                                        <p:cTn id="52" dur="500" fill="hold"/>
                                        <p:tgtEl>
                                          <p:spTgt spid="127"/>
                                        </p:tgtEl>
                                        <p:attrNameLst>
                                          <p:attrName>ppt_h</p:attrName>
                                        </p:attrNameLst>
                                      </p:cBhvr>
                                      <p:tavLst>
                                        <p:tav tm="0">
                                          <p:val>
                                            <p:strVal val="4/3*#ppt_h"/>
                                          </p:val>
                                        </p:tav>
                                        <p:tav tm="100000">
                                          <p:val>
                                            <p:strVal val="#ppt_h"/>
                                          </p:val>
                                        </p:tav>
                                      </p:tavLst>
                                    </p:anim>
                                  </p:childTnLst>
                                </p:cTn>
                              </p:par>
                              <p:par>
                                <p:cTn id="53" presetID="23" presetClass="entr" presetSubtype="288" fill="hold" grpId="0" nodeType="withEffect">
                                  <p:stCondLst>
                                    <p:cond delay="1200"/>
                                  </p:stCondLst>
                                  <p:childTnLst>
                                    <p:set>
                                      <p:cBhvr>
                                        <p:cTn id="54" dur="1" fill="hold">
                                          <p:stCondLst>
                                            <p:cond delay="0"/>
                                          </p:stCondLst>
                                        </p:cTn>
                                        <p:tgtEl>
                                          <p:spTgt spid="133"/>
                                        </p:tgtEl>
                                        <p:attrNameLst>
                                          <p:attrName>style.visibility</p:attrName>
                                        </p:attrNameLst>
                                      </p:cBhvr>
                                      <p:to>
                                        <p:strVal val="visible"/>
                                      </p:to>
                                    </p:set>
                                    <p:anim calcmode="lin" valueType="num">
                                      <p:cBhvr>
                                        <p:cTn id="55" dur="500" fill="hold"/>
                                        <p:tgtEl>
                                          <p:spTgt spid="133"/>
                                        </p:tgtEl>
                                        <p:attrNameLst>
                                          <p:attrName>ppt_w</p:attrName>
                                        </p:attrNameLst>
                                      </p:cBhvr>
                                      <p:tavLst>
                                        <p:tav tm="0">
                                          <p:val>
                                            <p:strVal val="4/3*#ppt_w"/>
                                          </p:val>
                                        </p:tav>
                                        <p:tav tm="100000">
                                          <p:val>
                                            <p:strVal val="#ppt_w"/>
                                          </p:val>
                                        </p:tav>
                                      </p:tavLst>
                                    </p:anim>
                                    <p:anim calcmode="lin" valueType="num">
                                      <p:cBhvr>
                                        <p:cTn id="56" dur="500" fill="hold"/>
                                        <p:tgtEl>
                                          <p:spTgt spid="133"/>
                                        </p:tgtEl>
                                        <p:attrNameLst>
                                          <p:attrName>ppt_h</p:attrName>
                                        </p:attrNameLst>
                                      </p:cBhvr>
                                      <p:tavLst>
                                        <p:tav tm="0">
                                          <p:val>
                                            <p:strVal val="4/3*#ppt_h"/>
                                          </p:val>
                                        </p:tav>
                                        <p:tav tm="100000">
                                          <p:val>
                                            <p:strVal val="#ppt_h"/>
                                          </p:val>
                                        </p:tav>
                                      </p:tavLst>
                                    </p:anim>
                                  </p:childTnLst>
                                </p:cTn>
                              </p:par>
                              <p:par>
                                <p:cTn id="57" presetID="23" presetClass="entr" presetSubtype="288" fill="hold" grpId="0" nodeType="withEffect">
                                  <p:stCondLst>
                                    <p:cond delay="1300"/>
                                  </p:stCondLst>
                                  <p:childTnLst>
                                    <p:set>
                                      <p:cBhvr>
                                        <p:cTn id="58" dur="1" fill="hold">
                                          <p:stCondLst>
                                            <p:cond delay="0"/>
                                          </p:stCondLst>
                                        </p:cTn>
                                        <p:tgtEl>
                                          <p:spTgt spid="139"/>
                                        </p:tgtEl>
                                        <p:attrNameLst>
                                          <p:attrName>style.visibility</p:attrName>
                                        </p:attrNameLst>
                                      </p:cBhvr>
                                      <p:to>
                                        <p:strVal val="visible"/>
                                      </p:to>
                                    </p:set>
                                    <p:anim calcmode="lin" valueType="num">
                                      <p:cBhvr>
                                        <p:cTn id="59" dur="500" fill="hold"/>
                                        <p:tgtEl>
                                          <p:spTgt spid="139"/>
                                        </p:tgtEl>
                                        <p:attrNameLst>
                                          <p:attrName>ppt_w</p:attrName>
                                        </p:attrNameLst>
                                      </p:cBhvr>
                                      <p:tavLst>
                                        <p:tav tm="0">
                                          <p:val>
                                            <p:strVal val="4/3*#ppt_w"/>
                                          </p:val>
                                        </p:tav>
                                        <p:tav tm="100000">
                                          <p:val>
                                            <p:strVal val="#ppt_w"/>
                                          </p:val>
                                        </p:tav>
                                      </p:tavLst>
                                    </p:anim>
                                    <p:anim calcmode="lin" valueType="num">
                                      <p:cBhvr>
                                        <p:cTn id="60" dur="500" fill="hold"/>
                                        <p:tgtEl>
                                          <p:spTgt spid="139"/>
                                        </p:tgtEl>
                                        <p:attrNameLst>
                                          <p:attrName>ppt_h</p:attrName>
                                        </p:attrNameLst>
                                      </p:cBhvr>
                                      <p:tavLst>
                                        <p:tav tm="0">
                                          <p:val>
                                            <p:strVal val="4/3*#ppt_h"/>
                                          </p:val>
                                        </p:tav>
                                        <p:tav tm="100000">
                                          <p:val>
                                            <p:strVal val="#ppt_h"/>
                                          </p:val>
                                        </p:tav>
                                      </p:tavLst>
                                    </p:anim>
                                  </p:childTnLst>
                                </p:cTn>
                              </p:par>
                              <p:par>
                                <p:cTn id="61" presetID="23" presetClass="entr" presetSubtype="288" fill="hold" grpId="0" nodeType="withEffect">
                                  <p:stCondLst>
                                    <p:cond delay="1400"/>
                                  </p:stCondLst>
                                  <p:childTnLst>
                                    <p:set>
                                      <p:cBhvr>
                                        <p:cTn id="62" dur="1" fill="hold">
                                          <p:stCondLst>
                                            <p:cond delay="0"/>
                                          </p:stCondLst>
                                        </p:cTn>
                                        <p:tgtEl>
                                          <p:spTgt spid="126"/>
                                        </p:tgtEl>
                                        <p:attrNameLst>
                                          <p:attrName>style.visibility</p:attrName>
                                        </p:attrNameLst>
                                      </p:cBhvr>
                                      <p:to>
                                        <p:strVal val="visible"/>
                                      </p:to>
                                    </p:set>
                                    <p:anim calcmode="lin" valueType="num">
                                      <p:cBhvr>
                                        <p:cTn id="63" dur="500" fill="hold"/>
                                        <p:tgtEl>
                                          <p:spTgt spid="126"/>
                                        </p:tgtEl>
                                        <p:attrNameLst>
                                          <p:attrName>ppt_w</p:attrName>
                                        </p:attrNameLst>
                                      </p:cBhvr>
                                      <p:tavLst>
                                        <p:tav tm="0">
                                          <p:val>
                                            <p:strVal val="4/3*#ppt_w"/>
                                          </p:val>
                                        </p:tav>
                                        <p:tav tm="100000">
                                          <p:val>
                                            <p:strVal val="#ppt_w"/>
                                          </p:val>
                                        </p:tav>
                                      </p:tavLst>
                                    </p:anim>
                                    <p:anim calcmode="lin" valueType="num">
                                      <p:cBhvr>
                                        <p:cTn id="64" dur="500" fill="hold"/>
                                        <p:tgtEl>
                                          <p:spTgt spid="126"/>
                                        </p:tgtEl>
                                        <p:attrNameLst>
                                          <p:attrName>ppt_h</p:attrName>
                                        </p:attrNameLst>
                                      </p:cBhvr>
                                      <p:tavLst>
                                        <p:tav tm="0">
                                          <p:val>
                                            <p:strVal val="4/3*#ppt_h"/>
                                          </p:val>
                                        </p:tav>
                                        <p:tav tm="100000">
                                          <p:val>
                                            <p:strVal val="#ppt_h"/>
                                          </p:val>
                                        </p:tav>
                                      </p:tavLst>
                                    </p:anim>
                                  </p:childTnLst>
                                </p:cTn>
                              </p:par>
                              <p:par>
                                <p:cTn id="65" presetID="23" presetClass="entr" presetSubtype="288" fill="hold" grpId="0" nodeType="withEffect">
                                  <p:stCondLst>
                                    <p:cond delay="1500"/>
                                  </p:stCondLst>
                                  <p:childTnLst>
                                    <p:set>
                                      <p:cBhvr>
                                        <p:cTn id="66" dur="1" fill="hold">
                                          <p:stCondLst>
                                            <p:cond delay="0"/>
                                          </p:stCondLst>
                                        </p:cTn>
                                        <p:tgtEl>
                                          <p:spTgt spid="120"/>
                                        </p:tgtEl>
                                        <p:attrNameLst>
                                          <p:attrName>style.visibility</p:attrName>
                                        </p:attrNameLst>
                                      </p:cBhvr>
                                      <p:to>
                                        <p:strVal val="visible"/>
                                      </p:to>
                                    </p:set>
                                    <p:anim calcmode="lin" valueType="num">
                                      <p:cBhvr>
                                        <p:cTn id="67" dur="500" fill="hold"/>
                                        <p:tgtEl>
                                          <p:spTgt spid="120"/>
                                        </p:tgtEl>
                                        <p:attrNameLst>
                                          <p:attrName>ppt_w</p:attrName>
                                        </p:attrNameLst>
                                      </p:cBhvr>
                                      <p:tavLst>
                                        <p:tav tm="0">
                                          <p:val>
                                            <p:strVal val="4/3*#ppt_w"/>
                                          </p:val>
                                        </p:tav>
                                        <p:tav tm="100000">
                                          <p:val>
                                            <p:strVal val="#ppt_w"/>
                                          </p:val>
                                        </p:tav>
                                      </p:tavLst>
                                    </p:anim>
                                    <p:anim calcmode="lin" valueType="num">
                                      <p:cBhvr>
                                        <p:cTn id="68" dur="500" fill="hold"/>
                                        <p:tgtEl>
                                          <p:spTgt spid="120"/>
                                        </p:tgtEl>
                                        <p:attrNameLst>
                                          <p:attrName>ppt_h</p:attrName>
                                        </p:attrNameLst>
                                      </p:cBhvr>
                                      <p:tavLst>
                                        <p:tav tm="0">
                                          <p:val>
                                            <p:strVal val="4/3*#ppt_h"/>
                                          </p:val>
                                        </p:tav>
                                        <p:tav tm="100000">
                                          <p:val>
                                            <p:strVal val="#ppt_h"/>
                                          </p:val>
                                        </p:tav>
                                      </p:tavLst>
                                    </p:anim>
                                  </p:childTnLst>
                                </p:cTn>
                              </p:par>
                              <p:par>
                                <p:cTn id="69" presetID="23" presetClass="entr" presetSubtype="288" fill="hold" grpId="0" nodeType="withEffect">
                                  <p:stCondLst>
                                    <p:cond delay="1600"/>
                                  </p:stCondLst>
                                  <p:childTnLst>
                                    <p:set>
                                      <p:cBhvr>
                                        <p:cTn id="70" dur="1" fill="hold">
                                          <p:stCondLst>
                                            <p:cond delay="0"/>
                                          </p:stCondLst>
                                        </p:cTn>
                                        <p:tgtEl>
                                          <p:spTgt spid="119"/>
                                        </p:tgtEl>
                                        <p:attrNameLst>
                                          <p:attrName>style.visibility</p:attrName>
                                        </p:attrNameLst>
                                      </p:cBhvr>
                                      <p:to>
                                        <p:strVal val="visible"/>
                                      </p:to>
                                    </p:set>
                                    <p:anim calcmode="lin" valueType="num">
                                      <p:cBhvr>
                                        <p:cTn id="71" dur="500" fill="hold"/>
                                        <p:tgtEl>
                                          <p:spTgt spid="119"/>
                                        </p:tgtEl>
                                        <p:attrNameLst>
                                          <p:attrName>ppt_w</p:attrName>
                                        </p:attrNameLst>
                                      </p:cBhvr>
                                      <p:tavLst>
                                        <p:tav tm="0">
                                          <p:val>
                                            <p:strVal val="4/3*#ppt_w"/>
                                          </p:val>
                                        </p:tav>
                                        <p:tav tm="100000">
                                          <p:val>
                                            <p:strVal val="#ppt_w"/>
                                          </p:val>
                                        </p:tav>
                                      </p:tavLst>
                                    </p:anim>
                                    <p:anim calcmode="lin" valueType="num">
                                      <p:cBhvr>
                                        <p:cTn id="72" dur="500" fill="hold"/>
                                        <p:tgtEl>
                                          <p:spTgt spid="119"/>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18" grpId="0" animBg="1"/>
      <p:bldP spid="119" grpId="0" animBg="1"/>
      <p:bldP spid="120" grpId="0" animBg="1"/>
      <p:bldP spid="122" grpId="0" animBg="1"/>
      <p:bldP spid="123" grpId="0" animBg="1"/>
      <p:bldP spid="124" grpId="0" animBg="1"/>
      <p:bldP spid="126" grpId="0" animBg="1"/>
      <p:bldP spid="127" grpId="0" animBg="1"/>
      <p:bldP spid="128" grpId="0" animBg="1"/>
      <p:bldP spid="130" grpId="0" animBg="1"/>
      <p:bldP spid="131" grpId="0" animBg="1"/>
      <p:bldP spid="133" grpId="0" animBg="1"/>
      <p:bldP spid="135" grpId="0" animBg="1"/>
      <p:bldP spid="136" grpId="0" animBg="1"/>
      <p:bldP spid="139" grpId="0" animBg="1"/>
    </p:bldLst>
  </p:timing>
  <p:extLst>
    <p:ext uri="{DCECCB84-F9BA-43D5-87BE-67443E8EF086}">
      <p15:sldGuideLst xmlns:p15="http://schemas.microsoft.com/office/powerpoint/2012/main">
        <p15:guide id="4" orient="horz" pos="1620" userDrawn="1">
          <p15:clr>
            <a:srgbClr val="FBAE40"/>
          </p15:clr>
        </p15:guide>
        <p15:guide id="5" pos="288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eam-Morph-01">
    <p:spTree>
      <p:nvGrpSpPr>
        <p:cNvPr id="1" name=""/>
        <p:cNvGrpSpPr/>
        <p:nvPr/>
      </p:nvGrpSpPr>
      <p:grpSpPr>
        <a:xfrm>
          <a:off x="0" y="0"/>
          <a:ext cx="0" cy="0"/>
          <a:chOff x="0" y="0"/>
          <a:chExt cx="0" cy="0"/>
        </a:xfrm>
      </p:grpSpPr>
      <p:sp>
        <p:nvSpPr>
          <p:cNvPr id="4" name="Picture Placeholder 6"/>
          <p:cNvSpPr>
            <a:spLocks noGrp="1"/>
          </p:cNvSpPr>
          <p:nvPr>
            <p:ph type="pic" sz="quarter" idx="39"/>
          </p:nvPr>
        </p:nvSpPr>
        <p:spPr>
          <a:xfrm>
            <a:off x="862221" y="1570383"/>
            <a:ext cx="1416326" cy="1719470"/>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7" name="Picture Placeholder 6"/>
          <p:cNvSpPr>
            <a:spLocks noGrp="1"/>
          </p:cNvSpPr>
          <p:nvPr>
            <p:ph type="pic" sz="quarter" idx="40"/>
          </p:nvPr>
        </p:nvSpPr>
        <p:spPr>
          <a:xfrm>
            <a:off x="2367999" y="1570383"/>
            <a:ext cx="1416326" cy="1719470"/>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8" name="Picture Placeholder 6"/>
          <p:cNvSpPr>
            <a:spLocks noGrp="1"/>
          </p:cNvSpPr>
          <p:nvPr>
            <p:ph type="pic" sz="quarter" idx="41"/>
          </p:nvPr>
        </p:nvSpPr>
        <p:spPr>
          <a:xfrm>
            <a:off x="3873776" y="1570383"/>
            <a:ext cx="1416326" cy="1719470"/>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9" name="Picture Placeholder 6"/>
          <p:cNvSpPr>
            <a:spLocks noGrp="1"/>
          </p:cNvSpPr>
          <p:nvPr>
            <p:ph type="pic" sz="quarter" idx="42"/>
          </p:nvPr>
        </p:nvSpPr>
        <p:spPr>
          <a:xfrm>
            <a:off x="5379553" y="1570383"/>
            <a:ext cx="1416326" cy="1719470"/>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10" name="Picture Placeholder 6"/>
          <p:cNvSpPr>
            <a:spLocks noGrp="1"/>
          </p:cNvSpPr>
          <p:nvPr>
            <p:ph type="pic" sz="quarter" idx="43"/>
          </p:nvPr>
        </p:nvSpPr>
        <p:spPr>
          <a:xfrm>
            <a:off x="6885331" y="1570383"/>
            <a:ext cx="1416326" cy="1719470"/>
          </a:xfrm>
          <a:prstGeom prst="rect">
            <a:avLst/>
          </a:pr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4002072074"/>
      </p:ext>
    </p:extLst>
  </p:cSld>
  <p:clrMapOvr>
    <a:masterClrMapping/>
  </p:clrMapOvr>
  <p:extLst>
    <p:ext uri="{DCECCB84-F9BA-43D5-87BE-67443E8EF086}">
      <p15:sldGuideLst xmlns:p15="http://schemas.microsoft.com/office/powerpoint/2012/main">
        <p15:guide id="1" orient="horz" pos="810" userDrawn="1">
          <p15:clr>
            <a:srgbClr val="FBAE40"/>
          </p15:clr>
        </p15:guide>
        <p15:guide id="2" pos="14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eam-Morph-02">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7940097" y="1226643"/>
            <a:ext cx="2215650" cy="2690050"/>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5695404" y="1226643"/>
            <a:ext cx="2215650" cy="2690050"/>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3450712" y="1226643"/>
            <a:ext cx="2215650" cy="2690051"/>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206019" y="1226643"/>
            <a:ext cx="2215650" cy="2690051"/>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038674" y="1226643"/>
            <a:ext cx="2215650" cy="2690051"/>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3111013559"/>
      </p:ext>
    </p:extLst>
  </p:cSld>
  <p:clrMapOvr>
    <a:masterClrMapping/>
  </p:clrMapOvr>
  <p:extLst>
    <p:ext uri="{DCECCB84-F9BA-43D5-87BE-67443E8EF086}">
      <p15:sldGuideLst xmlns:p15="http://schemas.microsoft.com/office/powerpoint/2012/main">
        <p15:guide id="1" orient="horz" pos="810" userDrawn="1">
          <p15:clr>
            <a:srgbClr val="FBAE40"/>
          </p15:clr>
        </p15:guide>
        <p15:guide id="2" pos="14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9">
    <p:spTree>
      <p:nvGrpSpPr>
        <p:cNvPr id="1" name="Shape 327"/>
        <p:cNvGrpSpPr/>
        <p:nvPr/>
      </p:nvGrpSpPr>
      <p:grpSpPr>
        <a:xfrm>
          <a:off x="0" y="0"/>
          <a:ext cx="0" cy="0"/>
          <a:chOff x="0" y="0"/>
          <a:chExt cx="0" cy="0"/>
        </a:xfrm>
      </p:grpSpPr>
      <p:sp>
        <p:nvSpPr>
          <p:cNvPr id="328" name="Google Shape;328;p15"/>
          <p:cNvSpPr txBox="1">
            <a:spLocks noGrp="1"/>
          </p:cNvSpPr>
          <p:nvPr>
            <p:ph type="title" hasCustomPrompt="1"/>
          </p:nvPr>
        </p:nvSpPr>
        <p:spPr>
          <a:xfrm flipH="1">
            <a:off x="3620539" y="3509901"/>
            <a:ext cx="1209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4800">
                <a:solidFill>
                  <a:schemeClr val="dk2"/>
                </a:solidFill>
                <a:latin typeface="Poppins Medium"/>
                <a:ea typeface="Poppins Medium"/>
                <a:cs typeface="Poppins Medium"/>
                <a:sym typeface="Poppins Medium"/>
              </a:defRPr>
            </a:lvl1pPr>
            <a:lvl2pPr lvl="1"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329" name="Google Shape;329;p15"/>
          <p:cNvSpPr txBox="1">
            <a:spLocks noGrp="1"/>
          </p:cNvSpPr>
          <p:nvPr>
            <p:ph type="subTitle" idx="1"/>
          </p:nvPr>
        </p:nvSpPr>
        <p:spPr>
          <a:xfrm flipH="1">
            <a:off x="5346175" y="2057588"/>
            <a:ext cx="24099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0" name="Google Shape;330;p15"/>
          <p:cNvSpPr txBox="1">
            <a:spLocks noGrp="1"/>
          </p:cNvSpPr>
          <p:nvPr>
            <p:ph type="subTitle" idx="2"/>
          </p:nvPr>
        </p:nvSpPr>
        <p:spPr>
          <a:xfrm>
            <a:off x="6035925" y="3205226"/>
            <a:ext cx="24099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1" name="Google Shape;331;p15"/>
          <p:cNvSpPr txBox="1">
            <a:spLocks noGrp="1"/>
          </p:cNvSpPr>
          <p:nvPr>
            <p:ph type="subTitle" idx="3"/>
          </p:nvPr>
        </p:nvSpPr>
        <p:spPr>
          <a:xfrm flipH="1">
            <a:off x="673600" y="3147867"/>
            <a:ext cx="2409900" cy="745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2" name="Google Shape;332;p15"/>
          <p:cNvSpPr txBox="1">
            <a:spLocks noGrp="1"/>
          </p:cNvSpPr>
          <p:nvPr>
            <p:ph type="subTitle" idx="4"/>
          </p:nvPr>
        </p:nvSpPr>
        <p:spPr>
          <a:xfrm flipH="1">
            <a:off x="5346175" y="1475063"/>
            <a:ext cx="2634000" cy="74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Font typeface="Paytone One"/>
              <a:buNone/>
              <a:defRPr sz="2400">
                <a:latin typeface="Mali SemiBold"/>
                <a:ea typeface="Mali SemiBold"/>
                <a:cs typeface="Mali SemiBold"/>
                <a:sym typeface="Mali SemiBold"/>
              </a:defRPr>
            </a:lvl1pPr>
            <a:lvl2pPr lvl="1" algn="ctr" rtl="0">
              <a:lnSpc>
                <a:spcPct val="100000"/>
              </a:lnSpc>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2pPr>
            <a:lvl3pPr lvl="2"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3pPr>
            <a:lvl4pPr lvl="3"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4pPr>
            <a:lvl5pPr lvl="4"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5pPr>
            <a:lvl6pPr lvl="5"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6pPr>
            <a:lvl7pPr lvl="6"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7pPr>
            <a:lvl8pPr lvl="7"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8pPr>
            <a:lvl9pPr lvl="8"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9pPr>
          </a:lstStyle>
          <a:p>
            <a:endParaRPr/>
          </a:p>
        </p:txBody>
      </p:sp>
      <p:sp>
        <p:nvSpPr>
          <p:cNvPr id="333" name="Google Shape;333;p15"/>
          <p:cNvSpPr txBox="1">
            <a:spLocks noGrp="1"/>
          </p:cNvSpPr>
          <p:nvPr>
            <p:ph type="subTitle" idx="5"/>
          </p:nvPr>
        </p:nvSpPr>
        <p:spPr>
          <a:xfrm>
            <a:off x="6035925" y="2603651"/>
            <a:ext cx="2409900" cy="74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Font typeface="Paytone One"/>
              <a:buNone/>
              <a:defRPr sz="2400">
                <a:latin typeface="Mali SemiBold"/>
                <a:ea typeface="Mali SemiBold"/>
                <a:cs typeface="Mali SemiBold"/>
                <a:sym typeface="Mali SemiBold"/>
              </a:defRPr>
            </a:lvl1pPr>
            <a:lvl2pPr lvl="1" algn="ctr" rtl="0">
              <a:lnSpc>
                <a:spcPct val="100000"/>
              </a:lnSpc>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2pPr>
            <a:lvl3pPr lvl="2"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3pPr>
            <a:lvl4pPr lvl="3"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4pPr>
            <a:lvl5pPr lvl="4"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5pPr>
            <a:lvl6pPr lvl="5"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6pPr>
            <a:lvl7pPr lvl="6"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7pPr>
            <a:lvl8pPr lvl="7"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8pPr>
            <a:lvl9pPr lvl="8"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9pPr>
          </a:lstStyle>
          <a:p>
            <a:endParaRPr/>
          </a:p>
        </p:txBody>
      </p:sp>
      <p:sp>
        <p:nvSpPr>
          <p:cNvPr id="334" name="Google Shape;334;p15"/>
          <p:cNvSpPr txBox="1">
            <a:spLocks noGrp="1"/>
          </p:cNvSpPr>
          <p:nvPr>
            <p:ph type="subTitle" idx="6"/>
          </p:nvPr>
        </p:nvSpPr>
        <p:spPr>
          <a:xfrm flipH="1">
            <a:off x="402700" y="2661042"/>
            <a:ext cx="2680800" cy="6501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1800"/>
              <a:buFont typeface="Paytone One"/>
              <a:buNone/>
              <a:defRPr sz="2400">
                <a:latin typeface="Mali SemiBold"/>
                <a:ea typeface="Mali SemiBold"/>
                <a:cs typeface="Mali SemiBold"/>
                <a:sym typeface="Mali SemiBold"/>
              </a:defRPr>
            </a:lvl1pPr>
            <a:lvl2pPr lvl="1" algn="ctr" rtl="0">
              <a:lnSpc>
                <a:spcPct val="100000"/>
              </a:lnSpc>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2pPr>
            <a:lvl3pPr lvl="2"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3pPr>
            <a:lvl4pPr lvl="3"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4pPr>
            <a:lvl5pPr lvl="4"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5pPr>
            <a:lvl6pPr lvl="5"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6pPr>
            <a:lvl7pPr lvl="6"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7pPr>
            <a:lvl8pPr lvl="7"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8pPr>
            <a:lvl9pPr lvl="8"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9pPr>
          </a:lstStyle>
          <a:p>
            <a:endParaRPr/>
          </a:p>
        </p:txBody>
      </p:sp>
      <p:sp>
        <p:nvSpPr>
          <p:cNvPr id="335" name="Google Shape;335;p15"/>
          <p:cNvSpPr txBox="1">
            <a:spLocks noGrp="1"/>
          </p:cNvSpPr>
          <p:nvPr>
            <p:ph type="title" idx="7" hasCustomPrompt="1"/>
          </p:nvPr>
        </p:nvSpPr>
        <p:spPr>
          <a:xfrm>
            <a:off x="3563539" y="2295381"/>
            <a:ext cx="1323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5500"/>
              <a:buNone/>
              <a:defRPr sz="4800">
                <a:solidFill>
                  <a:schemeClr val="accent1"/>
                </a:solidFill>
                <a:latin typeface="Poppins Medium"/>
                <a:ea typeface="Poppins Medium"/>
                <a:cs typeface="Poppins Medium"/>
                <a:sym typeface="Poppins Medium"/>
              </a:defRPr>
            </a:lvl1pPr>
            <a:lvl2pPr lvl="1"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9pPr>
          </a:lstStyle>
          <a:p>
            <a:r>
              <a:t>xx%</a:t>
            </a:r>
          </a:p>
        </p:txBody>
      </p:sp>
      <p:sp>
        <p:nvSpPr>
          <p:cNvPr id="336" name="Google Shape;336;p15"/>
          <p:cNvSpPr txBox="1">
            <a:spLocks noGrp="1"/>
          </p:cNvSpPr>
          <p:nvPr>
            <p:ph type="title" idx="8" hasCustomPrompt="1"/>
          </p:nvPr>
        </p:nvSpPr>
        <p:spPr>
          <a:xfrm>
            <a:off x="3563539" y="1090481"/>
            <a:ext cx="1323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5500"/>
              <a:buNone/>
              <a:defRPr sz="4800">
                <a:solidFill>
                  <a:schemeClr val="accent3"/>
                </a:solidFill>
                <a:latin typeface="Poppins Medium"/>
                <a:ea typeface="Poppins Medium"/>
                <a:cs typeface="Poppins Medium"/>
                <a:sym typeface="Poppins Medium"/>
              </a:defRPr>
            </a:lvl1pPr>
            <a:lvl2pPr lvl="1"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9pPr>
          </a:lstStyle>
          <a:p>
            <a:r>
              <a:t>xx%</a:t>
            </a:r>
          </a:p>
        </p:txBody>
      </p:sp>
      <p:sp>
        <p:nvSpPr>
          <p:cNvPr id="337" name="Google Shape;337;p15"/>
          <p:cNvSpPr txBox="1">
            <a:spLocks noGrp="1"/>
          </p:cNvSpPr>
          <p:nvPr>
            <p:ph type="title" idx="9"/>
          </p:nvPr>
        </p:nvSpPr>
        <p:spPr>
          <a:xfrm>
            <a:off x="466725" y="355650"/>
            <a:ext cx="8210700" cy="663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grpSp>
        <p:nvGrpSpPr>
          <p:cNvPr id="338" name="Google Shape;338;p15"/>
          <p:cNvGrpSpPr/>
          <p:nvPr/>
        </p:nvGrpSpPr>
        <p:grpSpPr>
          <a:xfrm flipH="1">
            <a:off x="-472385" y="3293973"/>
            <a:ext cx="2284874" cy="2619058"/>
            <a:chOff x="5314125" y="2029825"/>
            <a:chExt cx="2053450" cy="2353575"/>
          </a:xfrm>
        </p:grpSpPr>
        <p:sp>
          <p:nvSpPr>
            <p:cNvPr id="339" name="Google Shape;339;p15"/>
            <p:cNvSpPr/>
            <p:nvPr/>
          </p:nvSpPr>
          <p:spPr>
            <a:xfrm>
              <a:off x="6563925" y="202982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5"/>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5"/>
            <p:cNvSpPr/>
            <p:nvPr/>
          </p:nvSpPr>
          <p:spPr>
            <a:xfrm>
              <a:off x="5740850" y="3491550"/>
              <a:ext cx="784150" cy="891850"/>
            </a:xfrm>
            <a:custGeom>
              <a:avLst/>
              <a:gdLst/>
              <a:ahLst/>
              <a:cxnLst/>
              <a:rect l="l" t="t" r="r" b="b"/>
              <a:pathLst>
                <a:path w="31366" h="35674" extrusionOk="0">
                  <a:moveTo>
                    <a:pt x="15190" y="1"/>
                  </a:moveTo>
                  <a:lnTo>
                    <a:pt x="0" y="9326"/>
                  </a:lnTo>
                  <a:lnTo>
                    <a:pt x="481" y="27174"/>
                  </a:lnTo>
                  <a:lnTo>
                    <a:pt x="16153" y="35674"/>
                  </a:lnTo>
                  <a:lnTo>
                    <a:pt x="31366" y="26349"/>
                  </a:lnTo>
                  <a:lnTo>
                    <a:pt x="30885" y="8501"/>
                  </a:lnTo>
                  <a:lnTo>
                    <a:pt x="15190"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5"/>
            <p:cNvSpPr/>
            <p:nvPr/>
          </p:nvSpPr>
          <p:spPr>
            <a:xfrm>
              <a:off x="6157250" y="2761825"/>
              <a:ext cx="784175" cy="891275"/>
            </a:xfrm>
            <a:custGeom>
              <a:avLst/>
              <a:gdLst/>
              <a:ahLst/>
              <a:cxnLst/>
              <a:rect l="l" t="t" r="r" b="b"/>
              <a:pathLst>
                <a:path w="31367" h="35651" extrusionOk="0">
                  <a:moveTo>
                    <a:pt x="15191" y="1"/>
                  </a:moveTo>
                  <a:lnTo>
                    <a:pt x="1" y="9326"/>
                  </a:lnTo>
                  <a:lnTo>
                    <a:pt x="459" y="27151"/>
                  </a:lnTo>
                  <a:lnTo>
                    <a:pt x="16153" y="35651"/>
                  </a:lnTo>
                  <a:lnTo>
                    <a:pt x="31366" y="26326"/>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5"/>
            <p:cNvSpPr/>
            <p:nvPr/>
          </p:nvSpPr>
          <p:spPr>
            <a:xfrm>
              <a:off x="6583400" y="3489850"/>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15"/>
          <p:cNvGrpSpPr/>
          <p:nvPr/>
        </p:nvGrpSpPr>
        <p:grpSpPr>
          <a:xfrm>
            <a:off x="7444707" y="-1786348"/>
            <a:ext cx="2268036" cy="2599759"/>
            <a:chOff x="5314125" y="2029825"/>
            <a:chExt cx="2053450" cy="2353575"/>
          </a:xfrm>
        </p:grpSpPr>
        <p:sp>
          <p:nvSpPr>
            <p:cNvPr id="345" name="Google Shape;345;p15"/>
            <p:cNvSpPr/>
            <p:nvPr/>
          </p:nvSpPr>
          <p:spPr>
            <a:xfrm>
              <a:off x="6563925" y="202982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5"/>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5"/>
            <p:cNvSpPr/>
            <p:nvPr/>
          </p:nvSpPr>
          <p:spPr>
            <a:xfrm>
              <a:off x="5740850" y="3491550"/>
              <a:ext cx="784150" cy="891850"/>
            </a:xfrm>
            <a:custGeom>
              <a:avLst/>
              <a:gdLst/>
              <a:ahLst/>
              <a:cxnLst/>
              <a:rect l="l" t="t" r="r" b="b"/>
              <a:pathLst>
                <a:path w="31366" h="35674" extrusionOk="0">
                  <a:moveTo>
                    <a:pt x="15190" y="1"/>
                  </a:moveTo>
                  <a:lnTo>
                    <a:pt x="0" y="9326"/>
                  </a:lnTo>
                  <a:lnTo>
                    <a:pt x="481" y="27174"/>
                  </a:lnTo>
                  <a:lnTo>
                    <a:pt x="16153" y="35674"/>
                  </a:lnTo>
                  <a:lnTo>
                    <a:pt x="31366" y="26349"/>
                  </a:lnTo>
                  <a:lnTo>
                    <a:pt x="30885" y="8501"/>
                  </a:lnTo>
                  <a:lnTo>
                    <a:pt x="15190"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a:off x="6157250" y="2761825"/>
              <a:ext cx="784175" cy="891275"/>
            </a:xfrm>
            <a:custGeom>
              <a:avLst/>
              <a:gdLst/>
              <a:ahLst/>
              <a:cxnLst/>
              <a:rect l="l" t="t" r="r" b="b"/>
              <a:pathLst>
                <a:path w="31367" h="35651" extrusionOk="0">
                  <a:moveTo>
                    <a:pt x="15191" y="1"/>
                  </a:moveTo>
                  <a:lnTo>
                    <a:pt x="1" y="9326"/>
                  </a:lnTo>
                  <a:lnTo>
                    <a:pt x="459" y="27151"/>
                  </a:lnTo>
                  <a:lnTo>
                    <a:pt x="16153" y="35651"/>
                  </a:lnTo>
                  <a:lnTo>
                    <a:pt x="31366" y="26326"/>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5"/>
            <p:cNvSpPr/>
            <p:nvPr/>
          </p:nvSpPr>
          <p:spPr>
            <a:xfrm>
              <a:off x="6583400" y="3489850"/>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15"/>
          <p:cNvGrpSpPr/>
          <p:nvPr/>
        </p:nvGrpSpPr>
        <p:grpSpPr>
          <a:xfrm>
            <a:off x="-1358363" y="875948"/>
            <a:ext cx="2287412" cy="1827506"/>
            <a:chOff x="3450663" y="-567051"/>
            <a:chExt cx="1890580" cy="1510461"/>
          </a:xfrm>
        </p:grpSpPr>
        <p:sp>
          <p:nvSpPr>
            <p:cNvPr id="351" name="Google Shape;351;p15"/>
            <p:cNvSpPr/>
            <p:nvPr/>
          </p:nvSpPr>
          <p:spPr>
            <a:xfrm>
              <a:off x="3829202" y="-565448"/>
              <a:ext cx="728891" cy="828975"/>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4612376" y="-567051"/>
              <a:ext cx="728867" cy="828440"/>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a:off x="3450663" y="114435"/>
              <a:ext cx="728891" cy="828975"/>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5"/>
            <p:cNvSpPr/>
            <p:nvPr/>
          </p:nvSpPr>
          <p:spPr>
            <a:xfrm>
              <a:off x="4233837" y="112831"/>
              <a:ext cx="728867" cy="828975"/>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am-Morph-03">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5695403" y="1226643"/>
            <a:ext cx="2215650" cy="2690050"/>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3450711" y="1226643"/>
            <a:ext cx="2215650" cy="2690050"/>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206019" y="1226643"/>
            <a:ext cx="2215650" cy="2690051"/>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038674" y="1226643"/>
            <a:ext cx="2215650" cy="2690051"/>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9144000" y="1226643"/>
            <a:ext cx="2215650" cy="2690051"/>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2398493909"/>
      </p:ext>
    </p:extLst>
  </p:cSld>
  <p:clrMapOvr>
    <a:masterClrMapping/>
  </p:clrMapOvr>
  <p:extLst>
    <p:ext uri="{DCECCB84-F9BA-43D5-87BE-67443E8EF086}">
      <p15:sldGuideLst xmlns:p15="http://schemas.microsoft.com/office/powerpoint/2012/main">
        <p15:guide id="1" orient="horz" pos="810" userDrawn="1">
          <p15:clr>
            <a:srgbClr val="FBAE40"/>
          </p15:clr>
        </p15:guide>
        <p15:guide id="2" pos="14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am-Morph-04">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3450711" y="1226643"/>
            <a:ext cx="2215650" cy="2690050"/>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1206019" y="1226643"/>
            <a:ext cx="2215650" cy="2690050"/>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038674" y="1226643"/>
            <a:ext cx="2215650" cy="2690051"/>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9144000" y="1226643"/>
            <a:ext cx="2215650" cy="2690051"/>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1359650" y="1226643"/>
            <a:ext cx="2215650" cy="2690051"/>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2732829376"/>
      </p:ext>
    </p:extLst>
  </p:cSld>
  <p:clrMapOvr>
    <a:masterClrMapping/>
  </p:clrMapOvr>
  <p:extLst>
    <p:ext uri="{DCECCB84-F9BA-43D5-87BE-67443E8EF086}">
      <p15:sldGuideLst xmlns:p15="http://schemas.microsoft.com/office/powerpoint/2012/main">
        <p15:guide id="1" orient="horz" pos="810" userDrawn="1">
          <p15:clr>
            <a:srgbClr val="FBAE40"/>
          </p15:clr>
        </p15:guide>
        <p15:guide id="2" pos="14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am-Morph-05">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1220539" y="1226643"/>
            <a:ext cx="2215650" cy="2690050"/>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1024153" y="1226643"/>
            <a:ext cx="2215650" cy="2690050"/>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9144000" y="1226643"/>
            <a:ext cx="2215650" cy="2690051"/>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1359650" y="1226643"/>
            <a:ext cx="2215650" cy="2690051"/>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3575300" y="1226643"/>
            <a:ext cx="2215650" cy="2690051"/>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3581909654"/>
      </p:ext>
    </p:extLst>
  </p:cSld>
  <p:clrMapOvr>
    <a:masterClrMapping/>
  </p:clrMapOvr>
  <p:extLst>
    <p:ext uri="{DCECCB84-F9BA-43D5-87BE-67443E8EF086}">
      <p15:sldGuideLst xmlns:p15="http://schemas.microsoft.com/office/powerpoint/2012/main">
        <p15:guide id="1" orient="horz" pos="810" userDrawn="1">
          <p15:clr>
            <a:srgbClr val="FBAE40"/>
          </p15:clr>
        </p15:guide>
        <p15:guide id="2" pos="14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am-Morph-06">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938439" y="1226643"/>
            <a:ext cx="2215650" cy="2690050"/>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9144000" y="1226643"/>
            <a:ext cx="2215650" cy="2690050"/>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1359650" y="1226643"/>
            <a:ext cx="2215650" cy="2690051"/>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3575300" y="1226643"/>
            <a:ext cx="2215650" cy="2690051"/>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5790949" y="1226643"/>
            <a:ext cx="2215650" cy="2690051"/>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3073125674"/>
      </p:ext>
    </p:extLst>
  </p:cSld>
  <p:clrMapOvr>
    <a:masterClrMapping/>
  </p:clrMapOvr>
  <p:extLst>
    <p:ext uri="{DCECCB84-F9BA-43D5-87BE-67443E8EF086}">
      <p15:sldGuideLst xmlns:p15="http://schemas.microsoft.com/office/powerpoint/2012/main">
        <p15:guide id="1" orient="horz" pos="810" userDrawn="1">
          <p15:clr>
            <a:srgbClr val="FBAE40"/>
          </p15:clr>
        </p15:guide>
        <p15:guide id="2" pos="14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61_Custom Layout">
    <p:spTree>
      <p:nvGrpSpPr>
        <p:cNvPr id="1" name=""/>
        <p:cNvGrpSpPr/>
        <p:nvPr/>
      </p:nvGrpSpPr>
      <p:grpSpPr>
        <a:xfrm>
          <a:off x="0" y="0"/>
          <a:ext cx="0" cy="0"/>
          <a:chOff x="0" y="0"/>
          <a:chExt cx="0" cy="0"/>
        </a:xfrm>
      </p:grpSpPr>
      <p:sp>
        <p:nvSpPr>
          <p:cNvPr id="7" name="Picture Placeholder 6"/>
          <p:cNvSpPr>
            <a:spLocks noGrp="1"/>
          </p:cNvSpPr>
          <p:nvPr>
            <p:ph type="pic" sz="quarter" idx="40"/>
          </p:nvPr>
        </p:nvSpPr>
        <p:spPr>
          <a:xfrm>
            <a:off x="1351469" y="755373"/>
            <a:ext cx="2943175" cy="3573117"/>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10" name="Picture Placeholder 6"/>
          <p:cNvSpPr>
            <a:spLocks noGrp="1"/>
          </p:cNvSpPr>
          <p:nvPr>
            <p:ph type="pic" sz="quarter" idx="43"/>
          </p:nvPr>
        </p:nvSpPr>
        <p:spPr>
          <a:xfrm>
            <a:off x="5922671" y="2609020"/>
            <a:ext cx="1416326" cy="1719470"/>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4" name="Picture Placeholder 6"/>
          <p:cNvSpPr>
            <a:spLocks noGrp="1"/>
          </p:cNvSpPr>
          <p:nvPr>
            <p:ph type="pic" sz="quarter" idx="39"/>
          </p:nvPr>
        </p:nvSpPr>
        <p:spPr>
          <a:xfrm>
            <a:off x="4384095" y="2609020"/>
            <a:ext cx="1416326" cy="1719470"/>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8" name="Picture Placeholder 6"/>
          <p:cNvSpPr>
            <a:spLocks noGrp="1"/>
          </p:cNvSpPr>
          <p:nvPr>
            <p:ph type="pic" sz="quarter" idx="41"/>
          </p:nvPr>
        </p:nvSpPr>
        <p:spPr>
          <a:xfrm>
            <a:off x="4384095" y="755373"/>
            <a:ext cx="1416326" cy="1719470"/>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9" name="Picture Placeholder 6"/>
          <p:cNvSpPr>
            <a:spLocks noGrp="1"/>
          </p:cNvSpPr>
          <p:nvPr>
            <p:ph type="pic" sz="quarter" idx="42"/>
          </p:nvPr>
        </p:nvSpPr>
        <p:spPr>
          <a:xfrm>
            <a:off x="5889873" y="755373"/>
            <a:ext cx="1416326" cy="1719470"/>
          </a:xfrm>
          <a:prstGeom prst="rect">
            <a:avLst/>
          </a:pr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601925603"/>
      </p:ext>
    </p:extLst>
  </p:cSld>
  <p:clrMapOvr>
    <a:masterClrMapping/>
  </p:clrMapOvr>
  <p:extLst>
    <p:ext uri="{DCECCB84-F9BA-43D5-87BE-67443E8EF086}">
      <p15:sldGuideLst xmlns:p15="http://schemas.microsoft.com/office/powerpoint/2012/main">
        <p15:guide id="1" orient="horz" pos="810" userDrawn="1">
          <p15:clr>
            <a:srgbClr val="FBAE40"/>
          </p15:clr>
        </p15:guide>
        <p15:guide id="2" pos="14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11D6E6F-1A6B-45CF-B9D7-D9761B246E47}"/>
              </a:ext>
            </a:extLst>
          </p:cNvPr>
          <p:cNvSpPr>
            <a:spLocks noGrp="1"/>
          </p:cNvSpPr>
          <p:nvPr>
            <p:ph type="pic" sz="quarter" idx="40"/>
          </p:nvPr>
        </p:nvSpPr>
        <p:spPr>
          <a:xfrm>
            <a:off x="2137146" y="1283677"/>
            <a:ext cx="2145044" cy="2672862"/>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9045417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3DD1C2-C46F-4111-8691-AF13BE6E39C6}"/>
              </a:ext>
            </a:extLst>
          </p:cNvPr>
          <p:cNvSpPr>
            <a:spLocks noGrp="1"/>
          </p:cNvSpPr>
          <p:nvPr>
            <p:ph type="pic" sz="quarter" idx="41"/>
          </p:nvPr>
        </p:nvSpPr>
        <p:spPr>
          <a:xfrm>
            <a:off x="4568227" y="1493658"/>
            <a:ext cx="2145044" cy="2672862"/>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5" name="Picture Placeholder 4">
            <a:extLst>
              <a:ext uri="{FF2B5EF4-FFF2-40B4-BE49-F238E27FC236}">
                <a16:creationId xmlns:a16="http://schemas.microsoft.com/office/drawing/2014/main" id="{B11D6E6F-1A6B-45CF-B9D7-D9761B246E47}"/>
              </a:ext>
            </a:extLst>
          </p:cNvPr>
          <p:cNvSpPr>
            <a:spLocks noGrp="1"/>
          </p:cNvSpPr>
          <p:nvPr>
            <p:ph type="pic" sz="quarter" idx="40"/>
          </p:nvPr>
        </p:nvSpPr>
        <p:spPr>
          <a:xfrm>
            <a:off x="347558" y="1493658"/>
            <a:ext cx="2145044" cy="2672862"/>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5879042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268464A-15E7-4D9B-AD60-34512335592F}"/>
              </a:ext>
            </a:extLst>
          </p:cNvPr>
          <p:cNvSpPr>
            <a:spLocks noGrp="1"/>
          </p:cNvSpPr>
          <p:nvPr>
            <p:ph type="pic" sz="quarter" idx="40"/>
          </p:nvPr>
        </p:nvSpPr>
        <p:spPr>
          <a:xfrm>
            <a:off x="4786427" y="1492231"/>
            <a:ext cx="1928885" cy="2656431"/>
          </a:xfrm>
          <a:custGeom>
            <a:avLst/>
            <a:gdLst>
              <a:gd name="connsiteX0" fmla="*/ 0 w 5144364"/>
              <a:gd name="connsiteY0" fmla="*/ 0 h 7083816"/>
              <a:gd name="connsiteX1" fmla="*/ 5144364 w 5144364"/>
              <a:gd name="connsiteY1" fmla="*/ 0 h 7083816"/>
              <a:gd name="connsiteX2" fmla="*/ 5144364 w 5144364"/>
              <a:gd name="connsiteY2" fmla="*/ 7083816 h 7083816"/>
              <a:gd name="connsiteX3" fmla="*/ 0 w 5144364"/>
              <a:gd name="connsiteY3" fmla="*/ 7083816 h 7083816"/>
            </a:gdLst>
            <a:ahLst/>
            <a:cxnLst>
              <a:cxn ang="0">
                <a:pos x="connsiteX0" y="connsiteY0"/>
              </a:cxn>
              <a:cxn ang="0">
                <a:pos x="connsiteX1" y="connsiteY1"/>
              </a:cxn>
              <a:cxn ang="0">
                <a:pos x="connsiteX2" y="connsiteY2"/>
              </a:cxn>
              <a:cxn ang="0">
                <a:pos x="connsiteX3" y="connsiteY3"/>
              </a:cxn>
            </a:cxnLst>
            <a:rect l="l" t="t" r="r" b="b"/>
            <a:pathLst>
              <a:path w="5144364" h="7083816">
                <a:moveTo>
                  <a:pt x="0" y="0"/>
                </a:moveTo>
                <a:lnTo>
                  <a:pt x="5144364" y="0"/>
                </a:lnTo>
                <a:lnTo>
                  <a:pt x="5144364" y="7083816"/>
                </a:lnTo>
                <a:lnTo>
                  <a:pt x="0" y="7083816"/>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6975465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586C5A2-21C0-4124-8346-6F4224A77D4D}"/>
              </a:ext>
            </a:extLst>
          </p:cNvPr>
          <p:cNvSpPr>
            <a:spLocks noGrp="1"/>
          </p:cNvSpPr>
          <p:nvPr>
            <p:ph type="pic" sz="quarter" idx="40"/>
          </p:nvPr>
        </p:nvSpPr>
        <p:spPr>
          <a:xfrm>
            <a:off x="1169775" y="1290917"/>
            <a:ext cx="2208359" cy="1230406"/>
          </a:xfrm>
          <a:custGeom>
            <a:avLst/>
            <a:gdLst>
              <a:gd name="connsiteX0" fmla="*/ 0 w 5889724"/>
              <a:gd name="connsiteY0" fmla="*/ 0 h 3281082"/>
              <a:gd name="connsiteX1" fmla="*/ 5889724 w 5889724"/>
              <a:gd name="connsiteY1" fmla="*/ 0 h 3281082"/>
              <a:gd name="connsiteX2" fmla="*/ 5889724 w 5889724"/>
              <a:gd name="connsiteY2" fmla="*/ 3281082 h 3281082"/>
              <a:gd name="connsiteX3" fmla="*/ 4598808 w 5889724"/>
              <a:gd name="connsiteY3" fmla="*/ 3281082 h 3281082"/>
              <a:gd name="connsiteX4" fmla="*/ 726142 w 5889724"/>
              <a:gd name="connsiteY4" fmla="*/ 3281082 h 3281082"/>
              <a:gd name="connsiteX5" fmla="*/ 0 w 5889724"/>
              <a:gd name="connsiteY5" fmla="*/ 3281082 h 328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9724" h="3281082">
                <a:moveTo>
                  <a:pt x="0" y="0"/>
                </a:moveTo>
                <a:lnTo>
                  <a:pt x="5889724" y="0"/>
                </a:lnTo>
                <a:lnTo>
                  <a:pt x="5889724" y="3281082"/>
                </a:lnTo>
                <a:lnTo>
                  <a:pt x="4598808" y="3281082"/>
                </a:lnTo>
                <a:lnTo>
                  <a:pt x="726142" y="3281082"/>
                </a:lnTo>
                <a:lnTo>
                  <a:pt x="0" y="328108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227DA8D-2981-4111-A228-A72FCA3F9705}"/>
              </a:ext>
            </a:extLst>
          </p:cNvPr>
          <p:cNvSpPr>
            <a:spLocks noGrp="1"/>
          </p:cNvSpPr>
          <p:nvPr>
            <p:ph type="pic" sz="quarter" idx="41"/>
          </p:nvPr>
        </p:nvSpPr>
        <p:spPr>
          <a:xfrm>
            <a:off x="3637386" y="1290917"/>
            <a:ext cx="2208359" cy="1230406"/>
          </a:xfrm>
          <a:custGeom>
            <a:avLst/>
            <a:gdLst>
              <a:gd name="connsiteX0" fmla="*/ 0 w 5889724"/>
              <a:gd name="connsiteY0" fmla="*/ 0 h 3281082"/>
              <a:gd name="connsiteX1" fmla="*/ 5889724 w 5889724"/>
              <a:gd name="connsiteY1" fmla="*/ 0 h 3281082"/>
              <a:gd name="connsiteX2" fmla="*/ 5889724 w 5889724"/>
              <a:gd name="connsiteY2" fmla="*/ 3281082 h 3281082"/>
              <a:gd name="connsiteX3" fmla="*/ 0 w 5889724"/>
              <a:gd name="connsiteY3" fmla="*/ 3281082 h 3281082"/>
            </a:gdLst>
            <a:ahLst/>
            <a:cxnLst>
              <a:cxn ang="0">
                <a:pos x="connsiteX0" y="connsiteY0"/>
              </a:cxn>
              <a:cxn ang="0">
                <a:pos x="connsiteX1" y="connsiteY1"/>
              </a:cxn>
              <a:cxn ang="0">
                <a:pos x="connsiteX2" y="connsiteY2"/>
              </a:cxn>
              <a:cxn ang="0">
                <a:pos x="connsiteX3" y="connsiteY3"/>
              </a:cxn>
            </a:cxnLst>
            <a:rect l="l" t="t" r="r" b="b"/>
            <a:pathLst>
              <a:path w="5889724" h="3281082">
                <a:moveTo>
                  <a:pt x="0" y="0"/>
                </a:moveTo>
                <a:lnTo>
                  <a:pt x="5889724" y="0"/>
                </a:lnTo>
                <a:lnTo>
                  <a:pt x="5889724" y="3281082"/>
                </a:lnTo>
                <a:lnTo>
                  <a:pt x="0" y="328108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656C2B7F-79ED-47F6-8F62-450E015B464A}"/>
              </a:ext>
            </a:extLst>
          </p:cNvPr>
          <p:cNvSpPr>
            <a:spLocks noGrp="1"/>
          </p:cNvSpPr>
          <p:nvPr>
            <p:ph type="pic" sz="quarter" idx="42"/>
          </p:nvPr>
        </p:nvSpPr>
        <p:spPr>
          <a:xfrm>
            <a:off x="6104997" y="1290917"/>
            <a:ext cx="2208359" cy="1230406"/>
          </a:xfrm>
          <a:custGeom>
            <a:avLst/>
            <a:gdLst>
              <a:gd name="connsiteX0" fmla="*/ 0 w 5889723"/>
              <a:gd name="connsiteY0" fmla="*/ 0 h 3281082"/>
              <a:gd name="connsiteX1" fmla="*/ 5889723 w 5889723"/>
              <a:gd name="connsiteY1" fmla="*/ 0 h 3281082"/>
              <a:gd name="connsiteX2" fmla="*/ 5889723 w 5889723"/>
              <a:gd name="connsiteY2" fmla="*/ 3281082 h 3281082"/>
              <a:gd name="connsiteX3" fmla="*/ 0 w 5889723"/>
              <a:gd name="connsiteY3" fmla="*/ 3281082 h 3281082"/>
            </a:gdLst>
            <a:ahLst/>
            <a:cxnLst>
              <a:cxn ang="0">
                <a:pos x="connsiteX0" y="connsiteY0"/>
              </a:cxn>
              <a:cxn ang="0">
                <a:pos x="connsiteX1" y="connsiteY1"/>
              </a:cxn>
              <a:cxn ang="0">
                <a:pos x="connsiteX2" y="connsiteY2"/>
              </a:cxn>
              <a:cxn ang="0">
                <a:pos x="connsiteX3" y="connsiteY3"/>
              </a:cxn>
            </a:cxnLst>
            <a:rect l="l" t="t" r="r" b="b"/>
            <a:pathLst>
              <a:path w="5889723" h="3281082">
                <a:moveTo>
                  <a:pt x="0" y="0"/>
                </a:moveTo>
                <a:lnTo>
                  <a:pt x="5889723" y="0"/>
                </a:lnTo>
                <a:lnTo>
                  <a:pt x="5889723" y="3281082"/>
                </a:lnTo>
                <a:lnTo>
                  <a:pt x="0" y="328108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0722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4/3*#ppt_w"/>
                                          </p:val>
                                        </p:tav>
                                        <p:tav tm="100000">
                                          <p:val>
                                            <p:strVal val="#ppt_w"/>
                                          </p:val>
                                        </p:tav>
                                      </p:tavLst>
                                    </p:anim>
                                    <p:anim calcmode="lin" valueType="num">
                                      <p:cBhvr>
                                        <p:cTn id="8" dur="500" fill="hold"/>
                                        <p:tgtEl>
                                          <p:spTgt spid="9"/>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strVal val="4/3*#ppt_w"/>
                                          </p:val>
                                        </p:tav>
                                        <p:tav tm="100000">
                                          <p:val>
                                            <p:strVal val="#ppt_w"/>
                                          </p:val>
                                        </p:tav>
                                      </p:tavLst>
                                    </p:anim>
                                    <p:anim calcmode="lin" valueType="num">
                                      <p:cBhvr>
                                        <p:cTn id="12" dur="500" fill="hold"/>
                                        <p:tgtEl>
                                          <p:spTgt spid="12"/>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strVal val="4/3*#ppt_w"/>
                                          </p:val>
                                        </p:tav>
                                        <p:tav tm="100000">
                                          <p:val>
                                            <p:strVal val="#ppt_w"/>
                                          </p:val>
                                        </p:tav>
                                      </p:tavLst>
                                    </p:anim>
                                    <p:anim calcmode="lin" valueType="num">
                                      <p:cBhvr>
                                        <p:cTn id="16" dur="500" fill="hold"/>
                                        <p:tgtEl>
                                          <p:spTgt spid="1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3D70656-C88E-47A8-AF4E-6796ABD03767}"/>
              </a:ext>
            </a:extLst>
          </p:cNvPr>
          <p:cNvSpPr>
            <a:spLocks noGrp="1"/>
          </p:cNvSpPr>
          <p:nvPr>
            <p:ph type="pic" sz="quarter" idx="40"/>
          </p:nvPr>
        </p:nvSpPr>
        <p:spPr>
          <a:xfrm>
            <a:off x="252108" y="1110996"/>
            <a:ext cx="1668390" cy="1410327"/>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2C696FB3-7798-452D-A70D-9F9025FD10F5}"/>
              </a:ext>
            </a:extLst>
          </p:cNvPr>
          <p:cNvSpPr>
            <a:spLocks noGrp="1"/>
          </p:cNvSpPr>
          <p:nvPr>
            <p:ph type="pic" sz="quarter" idx="41"/>
          </p:nvPr>
        </p:nvSpPr>
        <p:spPr>
          <a:xfrm>
            <a:off x="1994956" y="1110996"/>
            <a:ext cx="1668390" cy="1410327"/>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20011766-26D5-4106-9378-06DEFFB04B69}"/>
              </a:ext>
            </a:extLst>
          </p:cNvPr>
          <p:cNvSpPr>
            <a:spLocks noGrp="1"/>
          </p:cNvSpPr>
          <p:nvPr>
            <p:ph type="pic" sz="quarter" idx="42"/>
          </p:nvPr>
        </p:nvSpPr>
        <p:spPr>
          <a:xfrm>
            <a:off x="3737804" y="1110996"/>
            <a:ext cx="1668390" cy="1410327"/>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0" name="Picture Placeholder 19">
            <a:extLst>
              <a:ext uri="{FF2B5EF4-FFF2-40B4-BE49-F238E27FC236}">
                <a16:creationId xmlns:a16="http://schemas.microsoft.com/office/drawing/2014/main" id="{AEA1BFBE-A9BC-46DF-B192-ABC87F485ECD}"/>
              </a:ext>
            </a:extLst>
          </p:cNvPr>
          <p:cNvSpPr>
            <a:spLocks noGrp="1"/>
          </p:cNvSpPr>
          <p:nvPr>
            <p:ph type="pic" sz="quarter" idx="43"/>
          </p:nvPr>
        </p:nvSpPr>
        <p:spPr>
          <a:xfrm>
            <a:off x="5480653" y="1110996"/>
            <a:ext cx="1668390" cy="1410327"/>
          </a:xfrm>
          <a:custGeom>
            <a:avLst/>
            <a:gdLst>
              <a:gd name="connsiteX0" fmla="*/ 0 w 4449619"/>
              <a:gd name="connsiteY0" fmla="*/ 0 h 3760873"/>
              <a:gd name="connsiteX1" fmla="*/ 4449619 w 4449619"/>
              <a:gd name="connsiteY1" fmla="*/ 0 h 3760873"/>
              <a:gd name="connsiteX2" fmla="*/ 4449619 w 4449619"/>
              <a:gd name="connsiteY2" fmla="*/ 3760873 h 3760873"/>
              <a:gd name="connsiteX3" fmla="*/ 0 w 4449619"/>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19" h="3760873">
                <a:moveTo>
                  <a:pt x="0" y="0"/>
                </a:moveTo>
                <a:lnTo>
                  <a:pt x="4449619" y="0"/>
                </a:lnTo>
                <a:lnTo>
                  <a:pt x="4449619"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1" name="Picture Placeholder 20">
            <a:extLst>
              <a:ext uri="{FF2B5EF4-FFF2-40B4-BE49-F238E27FC236}">
                <a16:creationId xmlns:a16="http://schemas.microsoft.com/office/drawing/2014/main" id="{5B7D466C-A520-4902-99C4-B78E98A6E6CB}"/>
              </a:ext>
            </a:extLst>
          </p:cNvPr>
          <p:cNvSpPr>
            <a:spLocks noGrp="1"/>
          </p:cNvSpPr>
          <p:nvPr>
            <p:ph type="pic" sz="quarter" idx="44"/>
          </p:nvPr>
        </p:nvSpPr>
        <p:spPr>
          <a:xfrm>
            <a:off x="7223500" y="1110996"/>
            <a:ext cx="1668390" cy="1410327"/>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1007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strVal val="4/3*#ppt_w"/>
                                          </p:val>
                                        </p:tav>
                                        <p:tav tm="100000">
                                          <p:val>
                                            <p:strVal val="#ppt_w"/>
                                          </p:val>
                                        </p:tav>
                                      </p:tavLst>
                                    </p:anim>
                                    <p:anim calcmode="lin" valueType="num">
                                      <p:cBhvr>
                                        <p:cTn id="8" dur="500" fill="hold"/>
                                        <p:tgtEl>
                                          <p:spTgt spid="17"/>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strVal val="4/3*#ppt_w"/>
                                          </p:val>
                                        </p:tav>
                                        <p:tav tm="100000">
                                          <p:val>
                                            <p:strVal val="#ppt_w"/>
                                          </p:val>
                                        </p:tav>
                                      </p:tavLst>
                                    </p:anim>
                                    <p:anim calcmode="lin" valueType="num">
                                      <p:cBhvr>
                                        <p:cTn id="12" dur="500" fill="hold"/>
                                        <p:tgtEl>
                                          <p:spTgt spid="18"/>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strVal val="4/3*#ppt_w"/>
                                          </p:val>
                                        </p:tav>
                                        <p:tav tm="100000">
                                          <p:val>
                                            <p:strVal val="#ppt_w"/>
                                          </p:val>
                                        </p:tav>
                                      </p:tavLst>
                                    </p:anim>
                                    <p:anim calcmode="lin" valueType="num">
                                      <p:cBhvr>
                                        <p:cTn id="16" dur="500" fill="hold"/>
                                        <p:tgtEl>
                                          <p:spTgt spid="19"/>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strVal val="4/3*#ppt_w"/>
                                          </p:val>
                                        </p:tav>
                                        <p:tav tm="100000">
                                          <p:val>
                                            <p:strVal val="#ppt_w"/>
                                          </p:val>
                                        </p:tav>
                                      </p:tavLst>
                                    </p:anim>
                                    <p:anim calcmode="lin" valueType="num">
                                      <p:cBhvr>
                                        <p:cTn id="20" dur="500" fill="hold"/>
                                        <p:tgtEl>
                                          <p:spTgt spid="20"/>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strVal val="4/3*#ppt_w"/>
                                          </p:val>
                                        </p:tav>
                                        <p:tav tm="100000">
                                          <p:val>
                                            <p:strVal val="#ppt_w"/>
                                          </p:val>
                                        </p:tav>
                                      </p:tavLst>
                                    </p:anim>
                                    <p:anim calcmode="lin" valueType="num">
                                      <p:cBhvr>
                                        <p:cTn id="24" dur="500" fill="hold"/>
                                        <p:tgtEl>
                                          <p:spTgt spid="21"/>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16">
    <p:spTree>
      <p:nvGrpSpPr>
        <p:cNvPr id="1" name="Shape 795"/>
        <p:cNvGrpSpPr/>
        <p:nvPr/>
      </p:nvGrpSpPr>
      <p:grpSpPr>
        <a:xfrm>
          <a:off x="0" y="0"/>
          <a:ext cx="0" cy="0"/>
          <a:chOff x="0" y="0"/>
          <a:chExt cx="0" cy="0"/>
        </a:xfrm>
      </p:grpSpPr>
      <p:sp>
        <p:nvSpPr>
          <p:cNvPr id="796" name="Google Shape;796;p30"/>
          <p:cNvSpPr/>
          <p:nvPr/>
        </p:nvSpPr>
        <p:spPr>
          <a:xfrm>
            <a:off x="-682275" y="3846150"/>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p:nvPr/>
        </p:nvSpPr>
        <p:spPr>
          <a:xfrm>
            <a:off x="160300" y="3844425"/>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0"/>
          <p:cNvSpPr/>
          <p:nvPr/>
        </p:nvSpPr>
        <p:spPr>
          <a:xfrm>
            <a:off x="1002850" y="3842150"/>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246950" y="4575875"/>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596175" y="4574150"/>
            <a:ext cx="784175" cy="891275"/>
          </a:xfrm>
          <a:custGeom>
            <a:avLst/>
            <a:gdLst/>
            <a:ahLst/>
            <a:cxnLst/>
            <a:rect l="l" t="t" r="r" b="b"/>
            <a:pathLst>
              <a:path w="31367" h="35651" extrusionOk="0">
                <a:moveTo>
                  <a:pt x="15191" y="1"/>
                </a:moveTo>
                <a:lnTo>
                  <a:pt x="1" y="9326"/>
                </a:lnTo>
                <a:lnTo>
                  <a:pt x="459" y="27151"/>
                </a:lnTo>
                <a:lnTo>
                  <a:pt x="16153" y="35651"/>
                </a:lnTo>
                <a:lnTo>
                  <a:pt x="31366" y="26326"/>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710850" y="2360250"/>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131725" y="2358525"/>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974275" y="2356250"/>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275525" y="3089975"/>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710850" y="88387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131725" y="88215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974275" y="87987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567600" y="1611875"/>
            <a:ext cx="784175" cy="891275"/>
          </a:xfrm>
          <a:custGeom>
            <a:avLst/>
            <a:gdLst/>
            <a:ahLst/>
            <a:cxnLst/>
            <a:rect l="l" t="t" r="r" b="b"/>
            <a:pathLst>
              <a:path w="31367" h="35651" extrusionOk="0">
                <a:moveTo>
                  <a:pt x="15191" y="1"/>
                </a:moveTo>
                <a:lnTo>
                  <a:pt x="1" y="9326"/>
                </a:lnTo>
                <a:lnTo>
                  <a:pt x="459" y="27151"/>
                </a:lnTo>
                <a:lnTo>
                  <a:pt x="16153" y="35651"/>
                </a:lnTo>
                <a:lnTo>
                  <a:pt x="31366" y="26326"/>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710850" y="-57197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0"/>
          <p:cNvSpPr/>
          <p:nvPr/>
        </p:nvSpPr>
        <p:spPr>
          <a:xfrm>
            <a:off x="131725" y="-57370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0"/>
          <p:cNvSpPr/>
          <p:nvPr/>
        </p:nvSpPr>
        <p:spPr>
          <a:xfrm>
            <a:off x="-275525" y="1577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1884325" y="3844425"/>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1855750" y="2358525"/>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1410400" y="3089975"/>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30"/>
          <p:cNvGrpSpPr/>
          <p:nvPr/>
        </p:nvGrpSpPr>
        <p:grpSpPr>
          <a:xfrm>
            <a:off x="5310450" y="-698287"/>
            <a:ext cx="7109975" cy="3087300"/>
            <a:chOff x="238125" y="1301825"/>
            <a:chExt cx="7109975" cy="3087300"/>
          </a:xfrm>
        </p:grpSpPr>
        <p:sp>
          <p:nvSpPr>
            <p:cNvPr id="816" name="Google Shape;816;p30"/>
            <p:cNvSpPr/>
            <p:nvPr/>
          </p:nvSpPr>
          <p:spPr>
            <a:xfrm>
              <a:off x="238125" y="1314975"/>
              <a:ext cx="784150" cy="891850"/>
            </a:xfrm>
            <a:custGeom>
              <a:avLst/>
              <a:gdLst/>
              <a:ahLst/>
              <a:cxnLst/>
              <a:rect l="l" t="t" r="r" b="b"/>
              <a:pathLst>
                <a:path w="31366" h="35674" extrusionOk="0">
                  <a:moveTo>
                    <a:pt x="15213" y="1"/>
                  </a:moveTo>
                  <a:lnTo>
                    <a:pt x="0" y="9326"/>
                  </a:lnTo>
                  <a:lnTo>
                    <a:pt x="481" y="27174"/>
                  </a:lnTo>
                  <a:lnTo>
                    <a:pt x="16152" y="35674"/>
                  </a:lnTo>
                  <a:lnTo>
                    <a:pt x="31366" y="26349"/>
                  </a:lnTo>
                  <a:lnTo>
                    <a:pt x="30884"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1080675" y="1313275"/>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1507400" y="2041275"/>
              <a:ext cx="784175" cy="891850"/>
            </a:xfrm>
            <a:custGeom>
              <a:avLst/>
              <a:gdLst/>
              <a:ahLst/>
              <a:cxnLst/>
              <a:rect l="l" t="t" r="r" b="b"/>
              <a:pathLst>
                <a:path w="31367" h="35674" extrusionOk="0">
                  <a:moveTo>
                    <a:pt x="15214" y="0"/>
                  </a:moveTo>
                  <a:lnTo>
                    <a:pt x="0" y="9325"/>
                  </a:lnTo>
                  <a:lnTo>
                    <a:pt x="482" y="27173"/>
                  </a:lnTo>
                  <a:lnTo>
                    <a:pt x="16153" y="35673"/>
                  </a:lnTo>
                  <a:lnTo>
                    <a:pt x="31366" y="26348"/>
                  </a:lnTo>
                  <a:lnTo>
                    <a:pt x="30885"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1923825" y="1310975"/>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2766375" y="1309250"/>
              <a:ext cx="784175" cy="891850"/>
            </a:xfrm>
            <a:custGeom>
              <a:avLst/>
              <a:gdLst/>
              <a:ahLst/>
              <a:cxnLst/>
              <a:rect l="l" t="t" r="r" b="b"/>
              <a:pathLst>
                <a:path w="31367" h="35674" extrusionOk="0">
                  <a:moveTo>
                    <a:pt x="15214" y="1"/>
                  </a:moveTo>
                  <a:lnTo>
                    <a:pt x="1" y="9326"/>
                  </a:lnTo>
                  <a:lnTo>
                    <a:pt x="482" y="27174"/>
                  </a:lnTo>
                  <a:lnTo>
                    <a:pt x="16176" y="35674"/>
                  </a:lnTo>
                  <a:lnTo>
                    <a:pt x="31366" y="26349"/>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3193100" y="203782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3609525" y="1307550"/>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4035675" y="2035550"/>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4452075" y="1305825"/>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4878800" y="203382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5294650" y="1303525"/>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5721375" y="203210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6137775" y="13018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6563925" y="202982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1943300" y="2771000"/>
              <a:ext cx="784150" cy="891850"/>
            </a:xfrm>
            <a:custGeom>
              <a:avLst/>
              <a:gdLst/>
              <a:ahLst/>
              <a:cxnLst/>
              <a:rect l="l" t="t" r="r" b="b"/>
              <a:pathLst>
                <a:path w="31366" h="35674" extrusionOk="0">
                  <a:moveTo>
                    <a:pt x="15190" y="0"/>
                  </a:moveTo>
                  <a:lnTo>
                    <a:pt x="0" y="9325"/>
                  </a:lnTo>
                  <a:lnTo>
                    <a:pt x="458" y="27173"/>
                  </a:lnTo>
                  <a:lnTo>
                    <a:pt x="16152" y="35673"/>
                  </a:lnTo>
                  <a:lnTo>
                    <a:pt x="31366" y="26325"/>
                  </a:lnTo>
                  <a:lnTo>
                    <a:pt x="30884"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2785850" y="276927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3212575" y="3497275"/>
              <a:ext cx="783600" cy="891850"/>
            </a:xfrm>
            <a:custGeom>
              <a:avLst/>
              <a:gdLst/>
              <a:ahLst/>
              <a:cxnLst/>
              <a:rect l="l" t="t" r="r" b="b"/>
              <a:pathLst>
                <a:path w="31344" h="35674" extrusionOk="0">
                  <a:moveTo>
                    <a:pt x="15191" y="1"/>
                  </a:moveTo>
                  <a:lnTo>
                    <a:pt x="0" y="9326"/>
                  </a:lnTo>
                  <a:lnTo>
                    <a:pt x="459" y="27174"/>
                  </a:lnTo>
                  <a:lnTo>
                    <a:pt x="16153" y="35674"/>
                  </a:lnTo>
                  <a:lnTo>
                    <a:pt x="31343"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3628425" y="2767000"/>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4055150" y="3495575"/>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4471550" y="2765275"/>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4897700" y="3493850"/>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0"/>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2DED6899-EE35-4C9F-85BC-2800893A7A01}"/>
              </a:ext>
            </a:extLst>
          </p:cNvPr>
          <p:cNvSpPr>
            <a:spLocks noGrp="1"/>
          </p:cNvSpPr>
          <p:nvPr>
            <p:ph type="pic" sz="quarter" idx="40"/>
          </p:nvPr>
        </p:nvSpPr>
        <p:spPr>
          <a:xfrm>
            <a:off x="825590" y="1435893"/>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38" name="Picture Placeholder 37">
            <a:extLst>
              <a:ext uri="{FF2B5EF4-FFF2-40B4-BE49-F238E27FC236}">
                <a16:creationId xmlns:a16="http://schemas.microsoft.com/office/drawing/2014/main" id="{C8CD014F-DCFE-440B-9C46-DE5E50FC1AC8}"/>
              </a:ext>
            </a:extLst>
          </p:cNvPr>
          <p:cNvSpPr>
            <a:spLocks noGrp="1"/>
          </p:cNvSpPr>
          <p:nvPr>
            <p:ph type="pic" sz="quarter" idx="41"/>
          </p:nvPr>
        </p:nvSpPr>
        <p:spPr>
          <a:xfrm>
            <a:off x="3322006" y="1435893"/>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39" name="Picture Placeholder 38">
            <a:extLst>
              <a:ext uri="{FF2B5EF4-FFF2-40B4-BE49-F238E27FC236}">
                <a16:creationId xmlns:a16="http://schemas.microsoft.com/office/drawing/2014/main" id="{F25211DE-2900-41DB-94E0-DADC7578762E}"/>
              </a:ext>
            </a:extLst>
          </p:cNvPr>
          <p:cNvSpPr>
            <a:spLocks noGrp="1"/>
          </p:cNvSpPr>
          <p:nvPr>
            <p:ph type="pic" sz="quarter" idx="42"/>
          </p:nvPr>
        </p:nvSpPr>
        <p:spPr>
          <a:xfrm>
            <a:off x="5818422" y="1435893"/>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0" name="Picture Placeholder 39">
            <a:extLst>
              <a:ext uri="{FF2B5EF4-FFF2-40B4-BE49-F238E27FC236}">
                <a16:creationId xmlns:a16="http://schemas.microsoft.com/office/drawing/2014/main" id="{0051C6DB-32A3-4464-AE10-5633A7CE53C8}"/>
              </a:ext>
            </a:extLst>
          </p:cNvPr>
          <p:cNvSpPr>
            <a:spLocks noGrp="1"/>
          </p:cNvSpPr>
          <p:nvPr>
            <p:ph type="pic" sz="quarter" idx="43"/>
          </p:nvPr>
        </p:nvSpPr>
        <p:spPr>
          <a:xfrm>
            <a:off x="825590" y="2446734"/>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1" name="Picture Placeholder 40">
            <a:extLst>
              <a:ext uri="{FF2B5EF4-FFF2-40B4-BE49-F238E27FC236}">
                <a16:creationId xmlns:a16="http://schemas.microsoft.com/office/drawing/2014/main" id="{B30DC47F-8DF3-4F33-B1B6-FF730859D681}"/>
              </a:ext>
            </a:extLst>
          </p:cNvPr>
          <p:cNvSpPr>
            <a:spLocks noGrp="1"/>
          </p:cNvSpPr>
          <p:nvPr>
            <p:ph type="pic" sz="quarter" idx="44"/>
          </p:nvPr>
        </p:nvSpPr>
        <p:spPr>
          <a:xfrm>
            <a:off x="3322006" y="2446734"/>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2" name="Picture Placeholder 41">
            <a:extLst>
              <a:ext uri="{FF2B5EF4-FFF2-40B4-BE49-F238E27FC236}">
                <a16:creationId xmlns:a16="http://schemas.microsoft.com/office/drawing/2014/main" id="{8F4643DF-0111-4FA8-BE96-A6CE1DA67C8F}"/>
              </a:ext>
            </a:extLst>
          </p:cNvPr>
          <p:cNvSpPr>
            <a:spLocks noGrp="1"/>
          </p:cNvSpPr>
          <p:nvPr>
            <p:ph type="pic" sz="quarter" idx="45"/>
          </p:nvPr>
        </p:nvSpPr>
        <p:spPr>
          <a:xfrm>
            <a:off x="5818422" y="2446734"/>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3" name="Picture Placeholder 42">
            <a:extLst>
              <a:ext uri="{FF2B5EF4-FFF2-40B4-BE49-F238E27FC236}">
                <a16:creationId xmlns:a16="http://schemas.microsoft.com/office/drawing/2014/main" id="{095EDDFA-6EB5-48D5-94C9-9CC6B10491F1}"/>
              </a:ext>
            </a:extLst>
          </p:cNvPr>
          <p:cNvSpPr>
            <a:spLocks noGrp="1"/>
          </p:cNvSpPr>
          <p:nvPr>
            <p:ph type="pic" sz="quarter" idx="46"/>
          </p:nvPr>
        </p:nvSpPr>
        <p:spPr>
          <a:xfrm>
            <a:off x="825590" y="3457575"/>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4" name="Picture Placeholder 43">
            <a:extLst>
              <a:ext uri="{FF2B5EF4-FFF2-40B4-BE49-F238E27FC236}">
                <a16:creationId xmlns:a16="http://schemas.microsoft.com/office/drawing/2014/main" id="{97A33113-4109-4E55-A5EC-1DD0D9F09F4F}"/>
              </a:ext>
            </a:extLst>
          </p:cNvPr>
          <p:cNvSpPr>
            <a:spLocks noGrp="1"/>
          </p:cNvSpPr>
          <p:nvPr>
            <p:ph type="pic" sz="quarter" idx="47"/>
          </p:nvPr>
        </p:nvSpPr>
        <p:spPr>
          <a:xfrm>
            <a:off x="3322006" y="3457575"/>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5" name="Picture Placeholder 44">
            <a:extLst>
              <a:ext uri="{FF2B5EF4-FFF2-40B4-BE49-F238E27FC236}">
                <a16:creationId xmlns:a16="http://schemas.microsoft.com/office/drawing/2014/main" id="{C9EBD72A-C4D9-488C-8B28-C748536236DA}"/>
              </a:ext>
            </a:extLst>
          </p:cNvPr>
          <p:cNvSpPr>
            <a:spLocks noGrp="1"/>
          </p:cNvSpPr>
          <p:nvPr>
            <p:ph type="pic" sz="quarter" idx="48"/>
          </p:nvPr>
        </p:nvSpPr>
        <p:spPr>
          <a:xfrm>
            <a:off x="5818422" y="3457575"/>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Tree>
    <p:extLst>
      <p:ext uri="{BB962C8B-B14F-4D97-AF65-F5344CB8AC3E}">
        <p14:creationId xmlns:p14="http://schemas.microsoft.com/office/powerpoint/2010/main" val="1339048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4BA24CCC-EDF0-4391-BDAD-5A1AC3C41ED2}"/>
              </a:ext>
            </a:extLst>
          </p:cNvPr>
          <p:cNvSpPr>
            <a:spLocks noGrp="1"/>
          </p:cNvSpPr>
          <p:nvPr>
            <p:ph type="pic" sz="quarter" idx="40"/>
          </p:nvPr>
        </p:nvSpPr>
        <p:spPr>
          <a:xfrm>
            <a:off x="384819" y="1411605"/>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36" name="Picture Placeholder 35">
            <a:extLst>
              <a:ext uri="{FF2B5EF4-FFF2-40B4-BE49-F238E27FC236}">
                <a16:creationId xmlns:a16="http://schemas.microsoft.com/office/drawing/2014/main" id="{A8C50DEA-9D79-44F2-8F00-34CE2DFBB104}"/>
              </a:ext>
            </a:extLst>
          </p:cNvPr>
          <p:cNvSpPr>
            <a:spLocks noGrp="1"/>
          </p:cNvSpPr>
          <p:nvPr>
            <p:ph type="pic" sz="quarter" idx="41"/>
          </p:nvPr>
        </p:nvSpPr>
        <p:spPr>
          <a:xfrm>
            <a:off x="2506236" y="1411605"/>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6" name="Picture Placeholder 45">
            <a:extLst>
              <a:ext uri="{FF2B5EF4-FFF2-40B4-BE49-F238E27FC236}">
                <a16:creationId xmlns:a16="http://schemas.microsoft.com/office/drawing/2014/main" id="{47C511FA-F714-464A-AC1B-9514AED5E82E}"/>
              </a:ext>
            </a:extLst>
          </p:cNvPr>
          <p:cNvSpPr>
            <a:spLocks noGrp="1"/>
          </p:cNvSpPr>
          <p:nvPr>
            <p:ph type="pic" sz="quarter" idx="42"/>
          </p:nvPr>
        </p:nvSpPr>
        <p:spPr>
          <a:xfrm>
            <a:off x="4627654" y="1411605"/>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7" name="Picture Placeholder 46">
            <a:extLst>
              <a:ext uri="{FF2B5EF4-FFF2-40B4-BE49-F238E27FC236}">
                <a16:creationId xmlns:a16="http://schemas.microsoft.com/office/drawing/2014/main" id="{9CD4A1BF-2AF8-4D45-921D-BCC417960008}"/>
              </a:ext>
            </a:extLst>
          </p:cNvPr>
          <p:cNvSpPr>
            <a:spLocks noGrp="1"/>
          </p:cNvSpPr>
          <p:nvPr>
            <p:ph type="pic" sz="quarter" idx="43"/>
          </p:nvPr>
        </p:nvSpPr>
        <p:spPr>
          <a:xfrm>
            <a:off x="6749071" y="1411605"/>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8" name="Picture Placeholder 47">
            <a:extLst>
              <a:ext uri="{FF2B5EF4-FFF2-40B4-BE49-F238E27FC236}">
                <a16:creationId xmlns:a16="http://schemas.microsoft.com/office/drawing/2014/main" id="{610A3D6E-C358-439C-8B8A-28D7DA56AB33}"/>
              </a:ext>
            </a:extLst>
          </p:cNvPr>
          <p:cNvSpPr>
            <a:spLocks noGrp="1"/>
          </p:cNvSpPr>
          <p:nvPr>
            <p:ph type="pic" sz="quarter" idx="44"/>
          </p:nvPr>
        </p:nvSpPr>
        <p:spPr>
          <a:xfrm>
            <a:off x="384819" y="2590323"/>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9" name="Picture Placeholder 48">
            <a:extLst>
              <a:ext uri="{FF2B5EF4-FFF2-40B4-BE49-F238E27FC236}">
                <a16:creationId xmlns:a16="http://schemas.microsoft.com/office/drawing/2014/main" id="{B176FB6D-30B1-4A91-BF7B-E0B3AC30EFB6}"/>
              </a:ext>
            </a:extLst>
          </p:cNvPr>
          <p:cNvSpPr>
            <a:spLocks noGrp="1"/>
          </p:cNvSpPr>
          <p:nvPr>
            <p:ph type="pic" sz="quarter" idx="45"/>
          </p:nvPr>
        </p:nvSpPr>
        <p:spPr>
          <a:xfrm>
            <a:off x="2506236" y="2590323"/>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50" name="Picture Placeholder 49">
            <a:extLst>
              <a:ext uri="{FF2B5EF4-FFF2-40B4-BE49-F238E27FC236}">
                <a16:creationId xmlns:a16="http://schemas.microsoft.com/office/drawing/2014/main" id="{F6FEED80-41F9-45B8-810F-A371D8C9E3AC}"/>
              </a:ext>
            </a:extLst>
          </p:cNvPr>
          <p:cNvSpPr>
            <a:spLocks noGrp="1"/>
          </p:cNvSpPr>
          <p:nvPr>
            <p:ph type="pic" sz="quarter" idx="46"/>
          </p:nvPr>
        </p:nvSpPr>
        <p:spPr>
          <a:xfrm>
            <a:off x="4627654" y="2590323"/>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51" name="Picture Placeholder 50">
            <a:extLst>
              <a:ext uri="{FF2B5EF4-FFF2-40B4-BE49-F238E27FC236}">
                <a16:creationId xmlns:a16="http://schemas.microsoft.com/office/drawing/2014/main" id="{6D041EF4-D5CD-4126-B32F-5971C6FA721C}"/>
              </a:ext>
            </a:extLst>
          </p:cNvPr>
          <p:cNvSpPr>
            <a:spLocks noGrp="1"/>
          </p:cNvSpPr>
          <p:nvPr>
            <p:ph type="pic" sz="quarter" idx="47"/>
          </p:nvPr>
        </p:nvSpPr>
        <p:spPr>
          <a:xfrm>
            <a:off x="6749071" y="2590323"/>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52" name="Picture Placeholder 51">
            <a:extLst>
              <a:ext uri="{FF2B5EF4-FFF2-40B4-BE49-F238E27FC236}">
                <a16:creationId xmlns:a16="http://schemas.microsoft.com/office/drawing/2014/main" id="{CEE5E17D-B267-4245-B058-59B9515089D4}"/>
              </a:ext>
            </a:extLst>
          </p:cNvPr>
          <p:cNvSpPr>
            <a:spLocks noGrp="1"/>
          </p:cNvSpPr>
          <p:nvPr>
            <p:ph type="pic" sz="quarter" idx="48"/>
          </p:nvPr>
        </p:nvSpPr>
        <p:spPr>
          <a:xfrm>
            <a:off x="384819" y="3769042"/>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53" name="Picture Placeholder 52">
            <a:extLst>
              <a:ext uri="{FF2B5EF4-FFF2-40B4-BE49-F238E27FC236}">
                <a16:creationId xmlns:a16="http://schemas.microsoft.com/office/drawing/2014/main" id="{6CBC3CA6-B6A2-4EEB-9A63-B3A2ED1EA40C}"/>
              </a:ext>
            </a:extLst>
          </p:cNvPr>
          <p:cNvSpPr>
            <a:spLocks noGrp="1"/>
          </p:cNvSpPr>
          <p:nvPr>
            <p:ph type="pic" sz="quarter" idx="49"/>
          </p:nvPr>
        </p:nvSpPr>
        <p:spPr>
          <a:xfrm>
            <a:off x="2506236" y="3769042"/>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54" name="Picture Placeholder 53">
            <a:extLst>
              <a:ext uri="{FF2B5EF4-FFF2-40B4-BE49-F238E27FC236}">
                <a16:creationId xmlns:a16="http://schemas.microsoft.com/office/drawing/2014/main" id="{49975133-13E9-47E2-B89B-39D855512B99}"/>
              </a:ext>
            </a:extLst>
          </p:cNvPr>
          <p:cNvSpPr>
            <a:spLocks noGrp="1"/>
          </p:cNvSpPr>
          <p:nvPr>
            <p:ph type="pic" sz="quarter" idx="50"/>
          </p:nvPr>
        </p:nvSpPr>
        <p:spPr>
          <a:xfrm>
            <a:off x="4627654" y="3769042"/>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55" name="Picture Placeholder 54">
            <a:extLst>
              <a:ext uri="{FF2B5EF4-FFF2-40B4-BE49-F238E27FC236}">
                <a16:creationId xmlns:a16="http://schemas.microsoft.com/office/drawing/2014/main" id="{63CF676C-B8B6-4C40-91EF-D8B604B3000F}"/>
              </a:ext>
            </a:extLst>
          </p:cNvPr>
          <p:cNvSpPr>
            <a:spLocks noGrp="1"/>
          </p:cNvSpPr>
          <p:nvPr>
            <p:ph type="pic" sz="quarter" idx="51"/>
          </p:nvPr>
        </p:nvSpPr>
        <p:spPr>
          <a:xfrm>
            <a:off x="6749071" y="3769042"/>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Tree>
    <p:extLst>
      <p:ext uri="{BB962C8B-B14F-4D97-AF65-F5344CB8AC3E}">
        <p14:creationId xmlns:p14="http://schemas.microsoft.com/office/powerpoint/2010/main" val="3922093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D938956-B64C-4A69-AD96-2E304154F006}"/>
              </a:ext>
            </a:extLst>
          </p:cNvPr>
          <p:cNvSpPr>
            <a:spLocks noGrp="1"/>
          </p:cNvSpPr>
          <p:nvPr>
            <p:ph type="pic" sz="quarter" idx="40"/>
          </p:nvPr>
        </p:nvSpPr>
        <p:spPr>
          <a:xfrm>
            <a:off x="1099539" y="1250323"/>
            <a:ext cx="1371089" cy="137126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12" name="Picture Placeholder 11">
            <a:extLst>
              <a:ext uri="{FF2B5EF4-FFF2-40B4-BE49-F238E27FC236}">
                <a16:creationId xmlns:a16="http://schemas.microsoft.com/office/drawing/2014/main" id="{E6B722B3-CFC5-45EA-9ED6-3E100F31BD14}"/>
              </a:ext>
            </a:extLst>
          </p:cNvPr>
          <p:cNvSpPr>
            <a:spLocks noGrp="1"/>
          </p:cNvSpPr>
          <p:nvPr>
            <p:ph type="pic" sz="quarter" idx="41"/>
          </p:nvPr>
        </p:nvSpPr>
        <p:spPr>
          <a:xfrm>
            <a:off x="4856662" y="1250323"/>
            <a:ext cx="1371089" cy="137126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13" name="Picture Placeholder 12">
            <a:extLst>
              <a:ext uri="{FF2B5EF4-FFF2-40B4-BE49-F238E27FC236}">
                <a16:creationId xmlns:a16="http://schemas.microsoft.com/office/drawing/2014/main" id="{7B0BB8CC-07D9-47C2-A423-DA7944D73557}"/>
              </a:ext>
            </a:extLst>
          </p:cNvPr>
          <p:cNvSpPr>
            <a:spLocks noGrp="1"/>
          </p:cNvSpPr>
          <p:nvPr>
            <p:ph type="pic" sz="quarter" idx="42"/>
          </p:nvPr>
        </p:nvSpPr>
        <p:spPr>
          <a:xfrm>
            <a:off x="1099539" y="3079123"/>
            <a:ext cx="1371089" cy="137126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14" name="Picture Placeholder 13">
            <a:extLst>
              <a:ext uri="{FF2B5EF4-FFF2-40B4-BE49-F238E27FC236}">
                <a16:creationId xmlns:a16="http://schemas.microsoft.com/office/drawing/2014/main" id="{09D065CD-90D1-4F95-954E-57604EA9B4A1}"/>
              </a:ext>
            </a:extLst>
          </p:cNvPr>
          <p:cNvSpPr>
            <a:spLocks noGrp="1"/>
          </p:cNvSpPr>
          <p:nvPr>
            <p:ph type="pic" sz="quarter" idx="43"/>
          </p:nvPr>
        </p:nvSpPr>
        <p:spPr>
          <a:xfrm>
            <a:off x="4856662" y="3079123"/>
            <a:ext cx="1371089" cy="137126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Tree>
    <p:extLst>
      <p:ext uri="{BB962C8B-B14F-4D97-AF65-F5344CB8AC3E}">
        <p14:creationId xmlns:p14="http://schemas.microsoft.com/office/powerpoint/2010/main" val="370515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D938956-B64C-4A69-AD96-2E304154F006}"/>
              </a:ext>
            </a:extLst>
          </p:cNvPr>
          <p:cNvSpPr>
            <a:spLocks noGrp="1"/>
          </p:cNvSpPr>
          <p:nvPr>
            <p:ph type="pic" sz="quarter" idx="40"/>
          </p:nvPr>
        </p:nvSpPr>
        <p:spPr>
          <a:xfrm>
            <a:off x="1099539" y="1250323"/>
            <a:ext cx="1371089" cy="137126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13" name="Picture Placeholder 12">
            <a:extLst>
              <a:ext uri="{FF2B5EF4-FFF2-40B4-BE49-F238E27FC236}">
                <a16:creationId xmlns:a16="http://schemas.microsoft.com/office/drawing/2014/main" id="{7B0BB8CC-07D9-47C2-A423-DA7944D73557}"/>
              </a:ext>
            </a:extLst>
          </p:cNvPr>
          <p:cNvSpPr>
            <a:spLocks noGrp="1"/>
          </p:cNvSpPr>
          <p:nvPr>
            <p:ph type="pic" sz="quarter" idx="42"/>
          </p:nvPr>
        </p:nvSpPr>
        <p:spPr>
          <a:xfrm>
            <a:off x="1099539" y="3079123"/>
            <a:ext cx="1371089" cy="137126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Tree>
    <p:extLst>
      <p:ext uri="{BB962C8B-B14F-4D97-AF65-F5344CB8AC3E}">
        <p14:creationId xmlns:p14="http://schemas.microsoft.com/office/powerpoint/2010/main" val="5333993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698763" y="1321398"/>
            <a:ext cx="1862128" cy="25146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2660211" y="1321398"/>
            <a:ext cx="1862128" cy="25146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4621660" y="1321398"/>
            <a:ext cx="1862128" cy="25146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E34B1061-2D91-4253-9DCF-0987EC9BF35D}"/>
              </a:ext>
            </a:extLst>
          </p:cNvPr>
          <p:cNvSpPr>
            <a:spLocks noGrp="1"/>
          </p:cNvSpPr>
          <p:nvPr>
            <p:ph type="pic" sz="quarter" idx="43"/>
          </p:nvPr>
        </p:nvSpPr>
        <p:spPr>
          <a:xfrm>
            <a:off x="6583109" y="1321398"/>
            <a:ext cx="1862128" cy="2514600"/>
          </a:xfrm>
          <a:custGeom>
            <a:avLst/>
            <a:gdLst>
              <a:gd name="connsiteX0" fmla="*/ 0 w 4966320"/>
              <a:gd name="connsiteY0" fmla="*/ 0 h 6705600"/>
              <a:gd name="connsiteX1" fmla="*/ 4966320 w 4966320"/>
              <a:gd name="connsiteY1" fmla="*/ 0 h 6705600"/>
              <a:gd name="connsiteX2" fmla="*/ 4966320 w 4966320"/>
              <a:gd name="connsiteY2" fmla="*/ 6705600 h 6705600"/>
              <a:gd name="connsiteX3" fmla="*/ 0 w 4966320"/>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0" h="6705600">
                <a:moveTo>
                  <a:pt x="0" y="0"/>
                </a:moveTo>
                <a:lnTo>
                  <a:pt x="4966320" y="0"/>
                </a:lnTo>
                <a:lnTo>
                  <a:pt x="4966320"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606477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4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40000">
                                          <p:cBhvr additive="base">
                                            <p:cTn id="7" dur="12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8" dur="12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40000">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14:bounceEnd="40000">
                                          <p:cBhvr additive="base">
                                            <p:cTn id="11" dur="1200" fill="hold"/>
                                            <p:tgtEl>
                                              <p:spTgt spid="12"/>
                                            </p:tgtEl>
                                            <p:attrNameLst>
                                              <p:attrName>ppt_x</p:attrName>
                                            </p:attrNameLst>
                                          </p:cBhvr>
                                          <p:tavLst>
                                            <p:tav tm="0">
                                              <p:val>
                                                <p:strVal val="#ppt_x"/>
                                              </p:val>
                                            </p:tav>
                                            <p:tav tm="100000">
                                              <p:val>
                                                <p:strVal val="#ppt_x"/>
                                              </p:val>
                                            </p:tav>
                                          </p:tavLst>
                                        </p:anim>
                                        <p:anim calcmode="lin" valueType="num" p14:bounceEnd="40000">
                                          <p:cBhvr additive="base">
                                            <p:cTn id="12" dur="12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40000">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14:bounceEnd="40000">
                                          <p:cBhvr additive="base">
                                            <p:cTn id="15" dur="12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16" dur="12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40000">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14:bounceEnd="40000">
                                          <p:cBhvr additive="base">
                                            <p:cTn id="19" dur="120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20" dur="12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00" fill="hold"/>
                                            <p:tgtEl>
                                              <p:spTgt spid="11"/>
                                            </p:tgtEl>
                                            <p:attrNameLst>
                                              <p:attrName>ppt_x</p:attrName>
                                            </p:attrNameLst>
                                          </p:cBhvr>
                                          <p:tavLst>
                                            <p:tav tm="0">
                                              <p:val>
                                                <p:strVal val="#ppt_x"/>
                                              </p:val>
                                            </p:tav>
                                            <p:tav tm="100000">
                                              <p:val>
                                                <p:strVal val="#ppt_x"/>
                                              </p:val>
                                            </p:tav>
                                          </p:tavLst>
                                        </p:anim>
                                        <p:anim calcmode="lin" valueType="num">
                                          <p:cBhvr additive="base">
                                            <p:cTn id="8" dur="12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00" fill="hold"/>
                                            <p:tgtEl>
                                              <p:spTgt spid="12"/>
                                            </p:tgtEl>
                                            <p:attrNameLst>
                                              <p:attrName>ppt_x</p:attrName>
                                            </p:attrNameLst>
                                          </p:cBhvr>
                                          <p:tavLst>
                                            <p:tav tm="0">
                                              <p:val>
                                                <p:strVal val="#ppt_x"/>
                                              </p:val>
                                            </p:tav>
                                            <p:tav tm="100000">
                                              <p:val>
                                                <p:strVal val="#ppt_x"/>
                                              </p:val>
                                            </p:tav>
                                          </p:tavLst>
                                        </p:anim>
                                        <p:anim calcmode="lin" valueType="num">
                                          <p:cBhvr additive="base">
                                            <p:cTn id="12" dur="12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200" fill="hold"/>
                                            <p:tgtEl>
                                              <p:spTgt spid="13"/>
                                            </p:tgtEl>
                                            <p:attrNameLst>
                                              <p:attrName>ppt_x</p:attrName>
                                            </p:attrNameLst>
                                          </p:cBhvr>
                                          <p:tavLst>
                                            <p:tav tm="0">
                                              <p:val>
                                                <p:strVal val="#ppt_x"/>
                                              </p:val>
                                            </p:tav>
                                            <p:tav tm="100000">
                                              <p:val>
                                                <p:strVal val="#ppt_x"/>
                                              </p:val>
                                            </p:tav>
                                          </p:tavLst>
                                        </p:anim>
                                        <p:anim calcmode="lin" valueType="num">
                                          <p:cBhvr additive="base">
                                            <p:cTn id="16" dur="12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200" fill="hold"/>
                                            <p:tgtEl>
                                              <p:spTgt spid="14"/>
                                            </p:tgtEl>
                                            <p:attrNameLst>
                                              <p:attrName>ppt_x</p:attrName>
                                            </p:attrNameLst>
                                          </p:cBhvr>
                                          <p:tavLst>
                                            <p:tav tm="0">
                                              <p:val>
                                                <p:strVal val="#ppt_x"/>
                                              </p:val>
                                            </p:tav>
                                            <p:tav tm="100000">
                                              <p:val>
                                                <p:strVal val="#ppt_x"/>
                                              </p:val>
                                            </p:tav>
                                          </p:tavLst>
                                        </p:anim>
                                        <p:anim calcmode="lin" valueType="num">
                                          <p:cBhvr additive="base">
                                            <p:cTn id="20" dur="12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698763" y="1203887"/>
            <a:ext cx="1862128" cy="3346933"/>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2660211" y="1203887"/>
            <a:ext cx="1862128" cy="3346933"/>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4621660" y="1203887"/>
            <a:ext cx="1862128" cy="3346933"/>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E34B1061-2D91-4253-9DCF-0987EC9BF35D}"/>
              </a:ext>
            </a:extLst>
          </p:cNvPr>
          <p:cNvSpPr>
            <a:spLocks noGrp="1"/>
          </p:cNvSpPr>
          <p:nvPr>
            <p:ph type="pic" sz="quarter" idx="43"/>
          </p:nvPr>
        </p:nvSpPr>
        <p:spPr>
          <a:xfrm>
            <a:off x="6583109" y="1203887"/>
            <a:ext cx="1862128" cy="3346933"/>
          </a:xfrm>
          <a:custGeom>
            <a:avLst/>
            <a:gdLst>
              <a:gd name="connsiteX0" fmla="*/ 0 w 4966320"/>
              <a:gd name="connsiteY0" fmla="*/ 0 h 6705600"/>
              <a:gd name="connsiteX1" fmla="*/ 4966320 w 4966320"/>
              <a:gd name="connsiteY1" fmla="*/ 0 h 6705600"/>
              <a:gd name="connsiteX2" fmla="*/ 4966320 w 4966320"/>
              <a:gd name="connsiteY2" fmla="*/ 6705600 h 6705600"/>
              <a:gd name="connsiteX3" fmla="*/ 0 w 4966320"/>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0" h="6705600">
                <a:moveTo>
                  <a:pt x="0" y="0"/>
                </a:moveTo>
                <a:lnTo>
                  <a:pt x="4966320" y="0"/>
                </a:lnTo>
                <a:lnTo>
                  <a:pt x="4966320"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7726602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1000" fill="hold" grpId="0" nodeType="withEffect" p14:presetBounceEnd="48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48000">
                                          <p:cBhvr additive="base">
                                            <p:cTn id="7" dur="1000" fill="hold"/>
                                            <p:tgtEl>
                                              <p:spTgt spid="11"/>
                                            </p:tgtEl>
                                            <p:attrNameLst>
                                              <p:attrName>ppt_x</p:attrName>
                                            </p:attrNameLst>
                                          </p:cBhvr>
                                          <p:tavLst>
                                            <p:tav tm="0">
                                              <p:val>
                                                <p:strVal val="#ppt_x"/>
                                              </p:val>
                                            </p:tav>
                                            <p:tav tm="100000">
                                              <p:val>
                                                <p:strVal val="#ppt_x"/>
                                              </p:val>
                                            </p:tav>
                                          </p:tavLst>
                                        </p:anim>
                                        <p:anim calcmode="lin" valueType="num" p14:bounceEnd="48000">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accel="81000" fill="hold" grpId="0" nodeType="withEffect" p14:presetBounceEnd="48000">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14:bounceEnd="48000">
                                          <p:cBhvr additive="base">
                                            <p:cTn id="11" dur="1000" fill="hold"/>
                                            <p:tgtEl>
                                              <p:spTgt spid="12"/>
                                            </p:tgtEl>
                                            <p:attrNameLst>
                                              <p:attrName>ppt_x</p:attrName>
                                            </p:attrNameLst>
                                          </p:cBhvr>
                                          <p:tavLst>
                                            <p:tav tm="0">
                                              <p:val>
                                                <p:strVal val="#ppt_x"/>
                                              </p:val>
                                            </p:tav>
                                            <p:tav tm="100000">
                                              <p:val>
                                                <p:strVal val="#ppt_x"/>
                                              </p:val>
                                            </p:tav>
                                          </p:tavLst>
                                        </p:anim>
                                        <p:anim calcmode="lin" valueType="num" p14:bounceEnd="48000">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accel="81000" fill="hold" grpId="0" nodeType="withEffect" p14:presetBounceEnd="48000">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14:bounceEnd="48000">
                                          <p:cBhvr additive="base">
                                            <p:cTn id="15" dur="1000" fill="hold"/>
                                            <p:tgtEl>
                                              <p:spTgt spid="13"/>
                                            </p:tgtEl>
                                            <p:attrNameLst>
                                              <p:attrName>ppt_x</p:attrName>
                                            </p:attrNameLst>
                                          </p:cBhvr>
                                          <p:tavLst>
                                            <p:tav tm="0">
                                              <p:val>
                                                <p:strVal val="#ppt_x"/>
                                              </p:val>
                                            </p:tav>
                                            <p:tav tm="100000">
                                              <p:val>
                                                <p:strVal val="#ppt_x"/>
                                              </p:val>
                                            </p:tav>
                                          </p:tavLst>
                                        </p:anim>
                                        <p:anim calcmode="lin" valueType="num" p14:bounceEnd="48000">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81000" fill="hold" grpId="0" nodeType="withEffect" p14:presetBounceEnd="48000">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14:bounceEnd="48000">
                                          <p:cBhvr additive="base">
                                            <p:cTn id="19" dur="1000" fill="hold"/>
                                            <p:tgtEl>
                                              <p:spTgt spid="14"/>
                                            </p:tgtEl>
                                            <p:attrNameLst>
                                              <p:attrName>ppt_x</p:attrName>
                                            </p:attrNameLst>
                                          </p:cBhvr>
                                          <p:tavLst>
                                            <p:tav tm="0">
                                              <p:val>
                                                <p:strVal val="#ppt_x"/>
                                              </p:val>
                                            </p:tav>
                                            <p:tav tm="100000">
                                              <p:val>
                                                <p:strVal val="#ppt_x"/>
                                              </p:val>
                                            </p:tav>
                                          </p:tavLst>
                                        </p:anim>
                                        <p:anim calcmode="lin" valueType="num" p14:bounceEnd="48000">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1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accel="81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accel="81000"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81000" fill="hold" grpId="0" nodeType="withEffect">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1683089" y="1203887"/>
            <a:ext cx="1862128" cy="3346933"/>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3644538" y="1203887"/>
            <a:ext cx="1862128" cy="3346933"/>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5605987" y="1203887"/>
            <a:ext cx="1862128" cy="3346933"/>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11422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8000" decel="62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4" accel="38000" decel="62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2" accel="38000" decel="62000"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1+#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3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712113" y="898284"/>
            <a:ext cx="1862128" cy="2924043"/>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5" name="Picture Placeholder 4">
            <a:extLst>
              <a:ext uri="{FF2B5EF4-FFF2-40B4-BE49-F238E27FC236}">
                <a16:creationId xmlns:a16="http://schemas.microsoft.com/office/drawing/2014/main" id="{280F5ECF-FA0D-41F4-BED6-8DC0A0700432}"/>
              </a:ext>
            </a:extLst>
          </p:cNvPr>
          <p:cNvSpPr>
            <a:spLocks noGrp="1"/>
          </p:cNvSpPr>
          <p:nvPr>
            <p:ph type="pic" sz="quarter" idx="41"/>
          </p:nvPr>
        </p:nvSpPr>
        <p:spPr>
          <a:xfrm>
            <a:off x="2669707" y="898284"/>
            <a:ext cx="1862128" cy="2924043"/>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6" name="Picture Placeholder 5">
            <a:extLst>
              <a:ext uri="{FF2B5EF4-FFF2-40B4-BE49-F238E27FC236}">
                <a16:creationId xmlns:a16="http://schemas.microsoft.com/office/drawing/2014/main" id="{2DFE8DDD-E08B-487F-939D-C82BD1C71FD0}"/>
              </a:ext>
            </a:extLst>
          </p:cNvPr>
          <p:cNvSpPr>
            <a:spLocks noGrp="1"/>
          </p:cNvSpPr>
          <p:nvPr>
            <p:ph type="pic" sz="quarter" idx="42"/>
          </p:nvPr>
        </p:nvSpPr>
        <p:spPr>
          <a:xfrm>
            <a:off x="4627300" y="898284"/>
            <a:ext cx="1862128" cy="2924043"/>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7" name="Picture Placeholder 6">
            <a:extLst>
              <a:ext uri="{FF2B5EF4-FFF2-40B4-BE49-F238E27FC236}">
                <a16:creationId xmlns:a16="http://schemas.microsoft.com/office/drawing/2014/main" id="{6B6A14B1-5BD5-4CA2-86FC-A299F6127078}"/>
              </a:ext>
            </a:extLst>
          </p:cNvPr>
          <p:cNvSpPr>
            <a:spLocks noGrp="1"/>
          </p:cNvSpPr>
          <p:nvPr>
            <p:ph type="pic" sz="quarter" idx="43"/>
          </p:nvPr>
        </p:nvSpPr>
        <p:spPr>
          <a:xfrm>
            <a:off x="6584893" y="898284"/>
            <a:ext cx="1862128" cy="2924043"/>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2928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8000" decel="62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accel="38000" decel="62000" fill="hold" grpId="0" nodeType="withEffect">
                                  <p:stCondLst>
                                    <p:cond delay="1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accel="38000" decel="62000" fill="hold" grpId="0" nodeType="withEffect">
                                  <p:stCondLst>
                                    <p:cond delay="2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accel="38000" decel="62000" fill="hold" grpId="0" nodeType="withEffect">
                                  <p:stCondLst>
                                    <p:cond delay="3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6" grpId="0" animBg="1"/>
      <p:bldP spid="7" grpId="0" animBg="1"/>
    </p:bldLst>
  </p:timing>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4B8AA38-6F73-4586-B483-53523EF1116E}"/>
              </a:ext>
            </a:extLst>
          </p:cNvPr>
          <p:cNvSpPr>
            <a:spLocks noGrp="1"/>
          </p:cNvSpPr>
          <p:nvPr>
            <p:ph type="pic" sz="quarter" idx="40"/>
          </p:nvPr>
        </p:nvSpPr>
        <p:spPr>
          <a:xfrm>
            <a:off x="514869" y="1371599"/>
            <a:ext cx="1761354" cy="1099298"/>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35ECBCE-7512-4811-A88A-61113AE75F7A}"/>
              </a:ext>
            </a:extLst>
          </p:cNvPr>
          <p:cNvSpPr>
            <a:spLocks noGrp="1"/>
          </p:cNvSpPr>
          <p:nvPr>
            <p:ph type="pic" sz="quarter" idx="41"/>
          </p:nvPr>
        </p:nvSpPr>
        <p:spPr>
          <a:xfrm>
            <a:off x="2632505" y="1371599"/>
            <a:ext cx="1761354" cy="1099298"/>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6A89E65B-19FF-4927-98A8-4E005823E969}"/>
              </a:ext>
            </a:extLst>
          </p:cNvPr>
          <p:cNvSpPr>
            <a:spLocks noGrp="1"/>
          </p:cNvSpPr>
          <p:nvPr>
            <p:ph type="pic" sz="quarter" idx="42"/>
          </p:nvPr>
        </p:nvSpPr>
        <p:spPr>
          <a:xfrm>
            <a:off x="4750141" y="1371599"/>
            <a:ext cx="1761354" cy="1099298"/>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FDCF3998-E81D-49D7-B078-F19837D4418B}"/>
              </a:ext>
            </a:extLst>
          </p:cNvPr>
          <p:cNvSpPr>
            <a:spLocks noGrp="1"/>
          </p:cNvSpPr>
          <p:nvPr>
            <p:ph type="pic" sz="quarter" idx="43"/>
          </p:nvPr>
        </p:nvSpPr>
        <p:spPr>
          <a:xfrm>
            <a:off x="6867776" y="1371599"/>
            <a:ext cx="1761354" cy="1099298"/>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5388827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5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4B8AA38-6F73-4586-B483-53523EF1116E}"/>
              </a:ext>
            </a:extLst>
          </p:cNvPr>
          <p:cNvSpPr>
            <a:spLocks noGrp="1"/>
          </p:cNvSpPr>
          <p:nvPr>
            <p:ph type="pic" sz="quarter" idx="40"/>
          </p:nvPr>
        </p:nvSpPr>
        <p:spPr>
          <a:xfrm>
            <a:off x="1277821" y="1518391"/>
            <a:ext cx="2131238" cy="1330150"/>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35ECBCE-7512-4811-A88A-61113AE75F7A}"/>
              </a:ext>
            </a:extLst>
          </p:cNvPr>
          <p:cNvSpPr>
            <a:spLocks noGrp="1"/>
          </p:cNvSpPr>
          <p:nvPr>
            <p:ph type="pic" sz="quarter" idx="41"/>
          </p:nvPr>
        </p:nvSpPr>
        <p:spPr>
          <a:xfrm>
            <a:off x="3496297" y="1518391"/>
            <a:ext cx="2131238" cy="1330150"/>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6A89E65B-19FF-4927-98A8-4E005823E969}"/>
              </a:ext>
            </a:extLst>
          </p:cNvPr>
          <p:cNvSpPr>
            <a:spLocks noGrp="1"/>
          </p:cNvSpPr>
          <p:nvPr>
            <p:ph type="pic" sz="quarter" idx="42"/>
          </p:nvPr>
        </p:nvSpPr>
        <p:spPr>
          <a:xfrm>
            <a:off x="5714773" y="1518391"/>
            <a:ext cx="2131239" cy="1330150"/>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84827419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16_1">
    <p:spTree>
      <p:nvGrpSpPr>
        <p:cNvPr id="1" name="Shape 838"/>
        <p:cNvGrpSpPr/>
        <p:nvPr/>
      </p:nvGrpSpPr>
      <p:grpSpPr>
        <a:xfrm>
          <a:off x="0" y="0"/>
          <a:ext cx="0" cy="0"/>
          <a:chOff x="0" y="0"/>
          <a:chExt cx="0" cy="0"/>
        </a:xfrm>
      </p:grpSpPr>
      <p:grpSp>
        <p:nvGrpSpPr>
          <p:cNvPr id="839" name="Google Shape;839;p31"/>
          <p:cNvGrpSpPr/>
          <p:nvPr/>
        </p:nvGrpSpPr>
        <p:grpSpPr>
          <a:xfrm>
            <a:off x="2640350" y="3076050"/>
            <a:ext cx="7110000" cy="3093025"/>
            <a:chOff x="257575" y="1301825"/>
            <a:chExt cx="7110000" cy="3093025"/>
          </a:xfrm>
        </p:grpSpPr>
        <p:sp>
          <p:nvSpPr>
            <p:cNvPr id="840" name="Google Shape;840;p31"/>
            <p:cNvSpPr/>
            <p:nvPr/>
          </p:nvSpPr>
          <p:spPr>
            <a:xfrm>
              <a:off x="1507400" y="2041275"/>
              <a:ext cx="784175" cy="891850"/>
            </a:xfrm>
            <a:custGeom>
              <a:avLst/>
              <a:gdLst/>
              <a:ahLst/>
              <a:cxnLst/>
              <a:rect l="l" t="t" r="r" b="b"/>
              <a:pathLst>
                <a:path w="31367" h="35674" extrusionOk="0">
                  <a:moveTo>
                    <a:pt x="15214" y="0"/>
                  </a:moveTo>
                  <a:lnTo>
                    <a:pt x="0" y="9325"/>
                  </a:lnTo>
                  <a:lnTo>
                    <a:pt x="482" y="27173"/>
                  </a:lnTo>
                  <a:lnTo>
                    <a:pt x="16153" y="35673"/>
                  </a:lnTo>
                  <a:lnTo>
                    <a:pt x="31366" y="26348"/>
                  </a:lnTo>
                  <a:lnTo>
                    <a:pt x="30885"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1"/>
            <p:cNvSpPr/>
            <p:nvPr/>
          </p:nvSpPr>
          <p:spPr>
            <a:xfrm>
              <a:off x="2349975" y="2039550"/>
              <a:ext cx="784150" cy="891850"/>
            </a:xfrm>
            <a:custGeom>
              <a:avLst/>
              <a:gdLst/>
              <a:ahLst/>
              <a:cxnLst/>
              <a:rect l="l" t="t" r="r" b="b"/>
              <a:pathLst>
                <a:path w="31366" h="35674" extrusionOk="0">
                  <a:moveTo>
                    <a:pt x="15213" y="1"/>
                  </a:moveTo>
                  <a:lnTo>
                    <a:pt x="0" y="9326"/>
                  </a:lnTo>
                  <a:lnTo>
                    <a:pt x="481" y="27151"/>
                  </a:lnTo>
                  <a:lnTo>
                    <a:pt x="16175" y="35674"/>
                  </a:lnTo>
                  <a:lnTo>
                    <a:pt x="31366" y="26326"/>
                  </a:lnTo>
                  <a:lnTo>
                    <a:pt x="30907"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1"/>
            <p:cNvSpPr/>
            <p:nvPr/>
          </p:nvSpPr>
          <p:spPr>
            <a:xfrm>
              <a:off x="3193100" y="203782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a:off x="4035675" y="2035550"/>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1"/>
            <p:cNvSpPr/>
            <p:nvPr/>
          </p:nvSpPr>
          <p:spPr>
            <a:xfrm>
              <a:off x="4452075" y="1305825"/>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1"/>
            <p:cNvSpPr/>
            <p:nvPr/>
          </p:nvSpPr>
          <p:spPr>
            <a:xfrm>
              <a:off x="4878800" y="203382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1"/>
            <p:cNvSpPr/>
            <p:nvPr/>
          </p:nvSpPr>
          <p:spPr>
            <a:xfrm>
              <a:off x="5294650" y="1303525"/>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1"/>
            <p:cNvSpPr/>
            <p:nvPr/>
          </p:nvSpPr>
          <p:spPr>
            <a:xfrm>
              <a:off x="5721375" y="203210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1"/>
            <p:cNvSpPr/>
            <p:nvPr/>
          </p:nvSpPr>
          <p:spPr>
            <a:xfrm>
              <a:off x="6137775" y="13018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1"/>
            <p:cNvSpPr/>
            <p:nvPr/>
          </p:nvSpPr>
          <p:spPr>
            <a:xfrm>
              <a:off x="6563925" y="202982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1"/>
            <p:cNvSpPr/>
            <p:nvPr/>
          </p:nvSpPr>
          <p:spPr>
            <a:xfrm>
              <a:off x="257575" y="2774425"/>
              <a:ext cx="784175" cy="891850"/>
            </a:xfrm>
            <a:custGeom>
              <a:avLst/>
              <a:gdLst/>
              <a:ahLst/>
              <a:cxnLst/>
              <a:rect l="l" t="t" r="r" b="b"/>
              <a:pathLst>
                <a:path w="31367" h="35674" extrusionOk="0">
                  <a:moveTo>
                    <a:pt x="15214" y="1"/>
                  </a:moveTo>
                  <a:lnTo>
                    <a:pt x="1" y="9349"/>
                  </a:lnTo>
                  <a:lnTo>
                    <a:pt x="482" y="27174"/>
                  </a:lnTo>
                  <a:lnTo>
                    <a:pt x="16153" y="35674"/>
                  </a:lnTo>
                  <a:lnTo>
                    <a:pt x="31367" y="26349"/>
                  </a:lnTo>
                  <a:lnTo>
                    <a:pt x="30885" y="8524"/>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1"/>
            <p:cNvSpPr/>
            <p:nvPr/>
          </p:nvSpPr>
          <p:spPr>
            <a:xfrm>
              <a:off x="683750" y="3503025"/>
              <a:ext cx="784150" cy="891825"/>
            </a:xfrm>
            <a:custGeom>
              <a:avLst/>
              <a:gdLst/>
              <a:ahLst/>
              <a:cxnLst/>
              <a:rect l="l" t="t" r="r" b="b"/>
              <a:pathLst>
                <a:path w="31366" h="35673" extrusionOk="0">
                  <a:moveTo>
                    <a:pt x="15213" y="0"/>
                  </a:moveTo>
                  <a:lnTo>
                    <a:pt x="0" y="9325"/>
                  </a:lnTo>
                  <a:lnTo>
                    <a:pt x="481" y="27150"/>
                  </a:lnTo>
                  <a:lnTo>
                    <a:pt x="16175" y="35673"/>
                  </a:lnTo>
                  <a:lnTo>
                    <a:pt x="31366" y="26325"/>
                  </a:lnTo>
                  <a:lnTo>
                    <a:pt x="30907"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1"/>
            <p:cNvSpPr/>
            <p:nvPr/>
          </p:nvSpPr>
          <p:spPr>
            <a:xfrm>
              <a:off x="1100150" y="27727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1"/>
            <p:cNvSpPr/>
            <p:nvPr/>
          </p:nvSpPr>
          <p:spPr>
            <a:xfrm>
              <a:off x="1526875" y="3501300"/>
              <a:ext cx="784175" cy="891275"/>
            </a:xfrm>
            <a:custGeom>
              <a:avLst/>
              <a:gdLst/>
              <a:ahLst/>
              <a:cxnLst/>
              <a:rect l="l" t="t" r="r" b="b"/>
              <a:pathLst>
                <a:path w="31367" h="35651" extrusionOk="0">
                  <a:moveTo>
                    <a:pt x="15191" y="0"/>
                  </a:moveTo>
                  <a:lnTo>
                    <a:pt x="0" y="9325"/>
                  </a:lnTo>
                  <a:lnTo>
                    <a:pt x="482" y="27150"/>
                  </a:lnTo>
                  <a:lnTo>
                    <a:pt x="16153" y="35650"/>
                  </a:lnTo>
                  <a:lnTo>
                    <a:pt x="31366" y="26325"/>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1"/>
            <p:cNvSpPr/>
            <p:nvPr/>
          </p:nvSpPr>
          <p:spPr>
            <a:xfrm>
              <a:off x="1943300" y="2771000"/>
              <a:ext cx="784150" cy="891850"/>
            </a:xfrm>
            <a:custGeom>
              <a:avLst/>
              <a:gdLst/>
              <a:ahLst/>
              <a:cxnLst/>
              <a:rect l="l" t="t" r="r" b="b"/>
              <a:pathLst>
                <a:path w="31366" h="35674" extrusionOk="0">
                  <a:moveTo>
                    <a:pt x="15190" y="0"/>
                  </a:moveTo>
                  <a:lnTo>
                    <a:pt x="0" y="9325"/>
                  </a:lnTo>
                  <a:lnTo>
                    <a:pt x="458" y="27173"/>
                  </a:lnTo>
                  <a:lnTo>
                    <a:pt x="16152" y="35673"/>
                  </a:lnTo>
                  <a:lnTo>
                    <a:pt x="31366" y="26325"/>
                  </a:lnTo>
                  <a:lnTo>
                    <a:pt x="30884"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1"/>
            <p:cNvSpPr/>
            <p:nvPr/>
          </p:nvSpPr>
          <p:spPr>
            <a:xfrm>
              <a:off x="2369450" y="3499000"/>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1"/>
            <p:cNvSpPr/>
            <p:nvPr/>
          </p:nvSpPr>
          <p:spPr>
            <a:xfrm>
              <a:off x="2785850" y="276927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1"/>
            <p:cNvSpPr/>
            <p:nvPr/>
          </p:nvSpPr>
          <p:spPr>
            <a:xfrm>
              <a:off x="3212575" y="3497275"/>
              <a:ext cx="783600" cy="891850"/>
            </a:xfrm>
            <a:custGeom>
              <a:avLst/>
              <a:gdLst/>
              <a:ahLst/>
              <a:cxnLst/>
              <a:rect l="l" t="t" r="r" b="b"/>
              <a:pathLst>
                <a:path w="31344" h="35674" extrusionOk="0">
                  <a:moveTo>
                    <a:pt x="15191" y="1"/>
                  </a:moveTo>
                  <a:lnTo>
                    <a:pt x="0" y="9326"/>
                  </a:lnTo>
                  <a:lnTo>
                    <a:pt x="459" y="27174"/>
                  </a:lnTo>
                  <a:lnTo>
                    <a:pt x="16153" y="35674"/>
                  </a:lnTo>
                  <a:lnTo>
                    <a:pt x="31343"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1"/>
            <p:cNvSpPr/>
            <p:nvPr/>
          </p:nvSpPr>
          <p:spPr>
            <a:xfrm>
              <a:off x="3628425" y="2767000"/>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1"/>
            <p:cNvSpPr/>
            <p:nvPr/>
          </p:nvSpPr>
          <p:spPr>
            <a:xfrm>
              <a:off x="4055150" y="3495575"/>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1"/>
            <p:cNvSpPr/>
            <p:nvPr/>
          </p:nvSpPr>
          <p:spPr>
            <a:xfrm>
              <a:off x="4471550" y="2765275"/>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1"/>
            <p:cNvSpPr/>
            <p:nvPr/>
          </p:nvSpPr>
          <p:spPr>
            <a:xfrm>
              <a:off x="4897700" y="3493850"/>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1"/>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1"/>
            <p:cNvSpPr/>
            <p:nvPr/>
          </p:nvSpPr>
          <p:spPr>
            <a:xfrm>
              <a:off x="5740850" y="3491550"/>
              <a:ext cx="784150" cy="891850"/>
            </a:xfrm>
            <a:custGeom>
              <a:avLst/>
              <a:gdLst/>
              <a:ahLst/>
              <a:cxnLst/>
              <a:rect l="l" t="t" r="r" b="b"/>
              <a:pathLst>
                <a:path w="31366" h="35674" extrusionOk="0">
                  <a:moveTo>
                    <a:pt x="15190" y="1"/>
                  </a:moveTo>
                  <a:lnTo>
                    <a:pt x="0" y="9326"/>
                  </a:lnTo>
                  <a:lnTo>
                    <a:pt x="481" y="27174"/>
                  </a:lnTo>
                  <a:lnTo>
                    <a:pt x="16153" y="35674"/>
                  </a:lnTo>
                  <a:lnTo>
                    <a:pt x="31366" y="26349"/>
                  </a:lnTo>
                  <a:lnTo>
                    <a:pt x="30885" y="8501"/>
                  </a:lnTo>
                  <a:lnTo>
                    <a:pt x="15190"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1"/>
            <p:cNvSpPr/>
            <p:nvPr/>
          </p:nvSpPr>
          <p:spPr>
            <a:xfrm>
              <a:off x="6157250" y="2761825"/>
              <a:ext cx="784175" cy="891275"/>
            </a:xfrm>
            <a:custGeom>
              <a:avLst/>
              <a:gdLst/>
              <a:ahLst/>
              <a:cxnLst/>
              <a:rect l="l" t="t" r="r" b="b"/>
              <a:pathLst>
                <a:path w="31367" h="35651" extrusionOk="0">
                  <a:moveTo>
                    <a:pt x="15191" y="1"/>
                  </a:moveTo>
                  <a:lnTo>
                    <a:pt x="1" y="9326"/>
                  </a:lnTo>
                  <a:lnTo>
                    <a:pt x="459" y="27151"/>
                  </a:lnTo>
                  <a:lnTo>
                    <a:pt x="16153" y="35651"/>
                  </a:lnTo>
                  <a:lnTo>
                    <a:pt x="31366" y="26326"/>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1"/>
            <p:cNvSpPr/>
            <p:nvPr/>
          </p:nvSpPr>
          <p:spPr>
            <a:xfrm>
              <a:off x="6583400" y="3489850"/>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1"/>
            <p:cNvSpPr/>
            <p:nvPr/>
          </p:nvSpPr>
          <p:spPr>
            <a:xfrm>
              <a:off x="3609525" y="1307550"/>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31"/>
          <p:cNvGrpSpPr/>
          <p:nvPr/>
        </p:nvGrpSpPr>
        <p:grpSpPr>
          <a:xfrm>
            <a:off x="-484300" y="-1463825"/>
            <a:ext cx="7109975" cy="3093025"/>
            <a:chOff x="238125" y="1301825"/>
            <a:chExt cx="7109975" cy="3093025"/>
          </a:xfrm>
        </p:grpSpPr>
        <p:sp>
          <p:nvSpPr>
            <p:cNvPr id="868" name="Google Shape;868;p31"/>
            <p:cNvSpPr/>
            <p:nvPr/>
          </p:nvSpPr>
          <p:spPr>
            <a:xfrm>
              <a:off x="238125" y="1314975"/>
              <a:ext cx="784150" cy="891850"/>
            </a:xfrm>
            <a:custGeom>
              <a:avLst/>
              <a:gdLst/>
              <a:ahLst/>
              <a:cxnLst/>
              <a:rect l="l" t="t" r="r" b="b"/>
              <a:pathLst>
                <a:path w="31366" h="35674" extrusionOk="0">
                  <a:moveTo>
                    <a:pt x="15213" y="1"/>
                  </a:moveTo>
                  <a:lnTo>
                    <a:pt x="0" y="9326"/>
                  </a:lnTo>
                  <a:lnTo>
                    <a:pt x="481" y="27174"/>
                  </a:lnTo>
                  <a:lnTo>
                    <a:pt x="16152" y="35674"/>
                  </a:lnTo>
                  <a:lnTo>
                    <a:pt x="31366" y="26349"/>
                  </a:lnTo>
                  <a:lnTo>
                    <a:pt x="30884"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1"/>
            <p:cNvSpPr/>
            <p:nvPr/>
          </p:nvSpPr>
          <p:spPr>
            <a:xfrm>
              <a:off x="664825" y="2043000"/>
              <a:ext cx="784175" cy="891850"/>
            </a:xfrm>
            <a:custGeom>
              <a:avLst/>
              <a:gdLst/>
              <a:ahLst/>
              <a:cxnLst/>
              <a:rect l="l" t="t" r="r" b="b"/>
              <a:pathLst>
                <a:path w="31367" h="35674" extrusionOk="0">
                  <a:moveTo>
                    <a:pt x="15191" y="0"/>
                  </a:moveTo>
                  <a:lnTo>
                    <a:pt x="1" y="9348"/>
                  </a:lnTo>
                  <a:lnTo>
                    <a:pt x="459" y="27173"/>
                  </a:lnTo>
                  <a:lnTo>
                    <a:pt x="16153" y="35673"/>
                  </a:lnTo>
                  <a:lnTo>
                    <a:pt x="31367" y="26348"/>
                  </a:lnTo>
                  <a:lnTo>
                    <a:pt x="30885" y="8523"/>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1"/>
            <p:cNvSpPr/>
            <p:nvPr/>
          </p:nvSpPr>
          <p:spPr>
            <a:xfrm>
              <a:off x="1080675" y="1313275"/>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1"/>
            <p:cNvSpPr/>
            <p:nvPr/>
          </p:nvSpPr>
          <p:spPr>
            <a:xfrm>
              <a:off x="1507400" y="2041275"/>
              <a:ext cx="784175" cy="891850"/>
            </a:xfrm>
            <a:custGeom>
              <a:avLst/>
              <a:gdLst/>
              <a:ahLst/>
              <a:cxnLst/>
              <a:rect l="l" t="t" r="r" b="b"/>
              <a:pathLst>
                <a:path w="31367" h="35674" extrusionOk="0">
                  <a:moveTo>
                    <a:pt x="15214" y="0"/>
                  </a:moveTo>
                  <a:lnTo>
                    <a:pt x="0" y="9325"/>
                  </a:lnTo>
                  <a:lnTo>
                    <a:pt x="482" y="27173"/>
                  </a:lnTo>
                  <a:lnTo>
                    <a:pt x="16153" y="35673"/>
                  </a:lnTo>
                  <a:lnTo>
                    <a:pt x="31366" y="26348"/>
                  </a:lnTo>
                  <a:lnTo>
                    <a:pt x="30885"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1"/>
            <p:cNvSpPr/>
            <p:nvPr/>
          </p:nvSpPr>
          <p:spPr>
            <a:xfrm>
              <a:off x="1923825" y="1310975"/>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1"/>
            <p:cNvSpPr/>
            <p:nvPr/>
          </p:nvSpPr>
          <p:spPr>
            <a:xfrm>
              <a:off x="2349975" y="2039550"/>
              <a:ext cx="784150" cy="891850"/>
            </a:xfrm>
            <a:custGeom>
              <a:avLst/>
              <a:gdLst/>
              <a:ahLst/>
              <a:cxnLst/>
              <a:rect l="l" t="t" r="r" b="b"/>
              <a:pathLst>
                <a:path w="31366" h="35674" extrusionOk="0">
                  <a:moveTo>
                    <a:pt x="15213" y="1"/>
                  </a:moveTo>
                  <a:lnTo>
                    <a:pt x="0" y="9326"/>
                  </a:lnTo>
                  <a:lnTo>
                    <a:pt x="481" y="27151"/>
                  </a:lnTo>
                  <a:lnTo>
                    <a:pt x="16175" y="35674"/>
                  </a:lnTo>
                  <a:lnTo>
                    <a:pt x="31366" y="26326"/>
                  </a:lnTo>
                  <a:lnTo>
                    <a:pt x="30907"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1"/>
            <p:cNvSpPr/>
            <p:nvPr/>
          </p:nvSpPr>
          <p:spPr>
            <a:xfrm>
              <a:off x="2766375" y="1309250"/>
              <a:ext cx="784175" cy="891850"/>
            </a:xfrm>
            <a:custGeom>
              <a:avLst/>
              <a:gdLst/>
              <a:ahLst/>
              <a:cxnLst/>
              <a:rect l="l" t="t" r="r" b="b"/>
              <a:pathLst>
                <a:path w="31367" h="35674" extrusionOk="0">
                  <a:moveTo>
                    <a:pt x="15214" y="1"/>
                  </a:moveTo>
                  <a:lnTo>
                    <a:pt x="1" y="9326"/>
                  </a:lnTo>
                  <a:lnTo>
                    <a:pt x="482" y="27174"/>
                  </a:lnTo>
                  <a:lnTo>
                    <a:pt x="16176" y="35674"/>
                  </a:lnTo>
                  <a:lnTo>
                    <a:pt x="31366" y="26349"/>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1"/>
            <p:cNvSpPr/>
            <p:nvPr/>
          </p:nvSpPr>
          <p:spPr>
            <a:xfrm>
              <a:off x="3193100" y="203782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1"/>
            <p:cNvSpPr/>
            <p:nvPr/>
          </p:nvSpPr>
          <p:spPr>
            <a:xfrm>
              <a:off x="3609525" y="1307550"/>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1"/>
            <p:cNvSpPr/>
            <p:nvPr/>
          </p:nvSpPr>
          <p:spPr>
            <a:xfrm>
              <a:off x="4035675" y="2035550"/>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1"/>
            <p:cNvSpPr/>
            <p:nvPr/>
          </p:nvSpPr>
          <p:spPr>
            <a:xfrm>
              <a:off x="4452075" y="1305825"/>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1"/>
            <p:cNvSpPr/>
            <p:nvPr/>
          </p:nvSpPr>
          <p:spPr>
            <a:xfrm>
              <a:off x="4878800" y="203382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1"/>
            <p:cNvSpPr/>
            <p:nvPr/>
          </p:nvSpPr>
          <p:spPr>
            <a:xfrm>
              <a:off x="5294650" y="1303525"/>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1"/>
            <p:cNvSpPr/>
            <p:nvPr/>
          </p:nvSpPr>
          <p:spPr>
            <a:xfrm>
              <a:off x="5721375" y="203210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1"/>
            <p:cNvSpPr/>
            <p:nvPr/>
          </p:nvSpPr>
          <p:spPr>
            <a:xfrm>
              <a:off x="6137775" y="13018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1"/>
            <p:cNvSpPr/>
            <p:nvPr/>
          </p:nvSpPr>
          <p:spPr>
            <a:xfrm>
              <a:off x="6563925" y="202982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1"/>
            <p:cNvSpPr/>
            <p:nvPr/>
          </p:nvSpPr>
          <p:spPr>
            <a:xfrm>
              <a:off x="257575" y="2774425"/>
              <a:ext cx="784175" cy="891850"/>
            </a:xfrm>
            <a:custGeom>
              <a:avLst/>
              <a:gdLst/>
              <a:ahLst/>
              <a:cxnLst/>
              <a:rect l="l" t="t" r="r" b="b"/>
              <a:pathLst>
                <a:path w="31367" h="35674" extrusionOk="0">
                  <a:moveTo>
                    <a:pt x="15214" y="1"/>
                  </a:moveTo>
                  <a:lnTo>
                    <a:pt x="1" y="9349"/>
                  </a:lnTo>
                  <a:lnTo>
                    <a:pt x="482" y="27174"/>
                  </a:lnTo>
                  <a:lnTo>
                    <a:pt x="16153" y="35674"/>
                  </a:lnTo>
                  <a:lnTo>
                    <a:pt x="31367" y="26349"/>
                  </a:lnTo>
                  <a:lnTo>
                    <a:pt x="30885" y="8524"/>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1"/>
            <p:cNvSpPr/>
            <p:nvPr/>
          </p:nvSpPr>
          <p:spPr>
            <a:xfrm>
              <a:off x="683750" y="3503025"/>
              <a:ext cx="784150" cy="891825"/>
            </a:xfrm>
            <a:custGeom>
              <a:avLst/>
              <a:gdLst/>
              <a:ahLst/>
              <a:cxnLst/>
              <a:rect l="l" t="t" r="r" b="b"/>
              <a:pathLst>
                <a:path w="31366" h="35673" extrusionOk="0">
                  <a:moveTo>
                    <a:pt x="15213" y="0"/>
                  </a:moveTo>
                  <a:lnTo>
                    <a:pt x="0" y="9325"/>
                  </a:lnTo>
                  <a:lnTo>
                    <a:pt x="481" y="27150"/>
                  </a:lnTo>
                  <a:lnTo>
                    <a:pt x="16175" y="35673"/>
                  </a:lnTo>
                  <a:lnTo>
                    <a:pt x="31366" y="26325"/>
                  </a:lnTo>
                  <a:lnTo>
                    <a:pt x="30907"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1"/>
            <p:cNvSpPr/>
            <p:nvPr/>
          </p:nvSpPr>
          <p:spPr>
            <a:xfrm>
              <a:off x="1100150" y="27727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1"/>
            <p:cNvSpPr/>
            <p:nvPr/>
          </p:nvSpPr>
          <p:spPr>
            <a:xfrm>
              <a:off x="1526875" y="3501300"/>
              <a:ext cx="784175" cy="891275"/>
            </a:xfrm>
            <a:custGeom>
              <a:avLst/>
              <a:gdLst/>
              <a:ahLst/>
              <a:cxnLst/>
              <a:rect l="l" t="t" r="r" b="b"/>
              <a:pathLst>
                <a:path w="31367" h="35651" extrusionOk="0">
                  <a:moveTo>
                    <a:pt x="15191" y="0"/>
                  </a:moveTo>
                  <a:lnTo>
                    <a:pt x="0" y="9325"/>
                  </a:lnTo>
                  <a:lnTo>
                    <a:pt x="482" y="27150"/>
                  </a:lnTo>
                  <a:lnTo>
                    <a:pt x="16153" y="35650"/>
                  </a:lnTo>
                  <a:lnTo>
                    <a:pt x="31366" y="26325"/>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1"/>
            <p:cNvSpPr/>
            <p:nvPr/>
          </p:nvSpPr>
          <p:spPr>
            <a:xfrm>
              <a:off x="1943300" y="2771000"/>
              <a:ext cx="784150" cy="891850"/>
            </a:xfrm>
            <a:custGeom>
              <a:avLst/>
              <a:gdLst/>
              <a:ahLst/>
              <a:cxnLst/>
              <a:rect l="l" t="t" r="r" b="b"/>
              <a:pathLst>
                <a:path w="31366" h="35674" extrusionOk="0">
                  <a:moveTo>
                    <a:pt x="15190" y="0"/>
                  </a:moveTo>
                  <a:lnTo>
                    <a:pt x="0" y="9325"/>
                  </a:lnTo>
                  <a:lnTo>
                    <a:pt x="458" y="27173"/>
                  </a:lnTo>
                  <a:lnTo>
                    <a:pt x="16152" y="35673"/>
                  </a:lnTo>
                  <a:lnTo>
                    <a:pt x="31366" y="26325"/>
                  </a:lnTo>
                  <a:lnTo>
                    <a:pt x="30884"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1"/>
            <p:cNvSpPr/>
            <p:nvPr/>
          </p:nvSpPr>
          <p:spPr>
            <a:xfrm>
              <a:off x="2369450" y="3499000"/>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1"/>
            <p:cNvSpPr/>
            <p:nvPr/>
          </p:nvSpPr>
          <p:spPr>
            <a:xfrm>
              <a:off x="2785850" y="276927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1"/>
            <p:cNvSpPr/>
            <p:nvPr/>
          </p:nvSpPr>
          <p:spPr>
            <a:xfrm>
              <a:off x="3212575" y="3497275"/>
              <a:ext cx="783600" cy="891850"/>
            </a:xfrm>
            <a:custGeom>
              <a:avLst/>
              <a:gdLst/>
              <a:ahLst/>
              <a:cxnLst/>
              <a:rect l="l" t="t" r="r" b="b"/>
              <a:pathLst>
                <a:path w="31344" h="35674" extrusionOk="0">
                  <a:moveTo>
                    <a:pt x="15191" y="1"/>
                  </a:moveTo>
                  <a:lnTo>
                    <a:pt x="0" y="9326"/>
                  </a:lnTo>
                  <a:lnTo>
                    <a:pt x="459" y="27174"/>
                  </a:lnTo>
                  <a:lnTo>
                    <a:pt x="16153" y="35674"/>
                  </a:lnTo>
                  <a:lnTo>
                    <a:pt x="31343"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1"/>
            <p:cNvSpPr/>
            <p:nvPr/>
          </p:nvSpPr>
          <p:spPr>
            <a:xfrm>
              <a:off x="3628425" y="2767000"/>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1"/>
            <p:cNvSpPr/>
            <p:nvPr/>
          </p:nvSpPr>
          <p:spPr>
            <a:xfrm>
              <a:off x="4055150" y="3495575"/>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1"/>
            <p:cNvSpPr/>
            <p:nvPr/>
          </p:nvSpPr>
          <p:spPr>
            <a:xfrm>
              <a:off x="4471550" y="2765275"/>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1"/>
            <p:cNvSpPr/>
            <p:nvPr/>
          </p:nvSpPr>
          <p:spPr>
            <a:xfrm>
              <a:off x="4897700" y="3493850"/>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1"/>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6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705878" y="867335"/>
            <a:ext cx="1895788" cy="2838170"/>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61909BFB-BB38-4018-AAEC-7D2EF2E710CF}"/>
              </a:ext>
            </a:extLst>
          </p:cNvPr>
          <p:cNvSpPr>
            <a:spLocks noGrp="1"/>
          </p:cNvSpPr>
          <p:nvPr>
            <p:ph type="pic" sz="quarter" idx="41"/>
          </p:nvPr>
        </p:nvSpPr>
        <p:spPr>
          <a:xfrm>
            <a:off x="2676212" y="867335"/>
            <a:ext cx="1895788" cy="2838170"/>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56481C08-79AF-4EEB-B132-E05B8BF1A281}"/>
              </a:ext>
            </a:extLst>
          </p:cNvPr>
          <p:cNvSpPr>
            <a:spLocks noGrp="1"/>
          </p:cNvSpPr>
          <p:nvPr>
            <p:ph type="pic" sz="quarter" idx="42"/>
          </p:nvPr>
        </p:nvSpPr>
        <p:spPr>
          <a:xfrm>
            <a:off x="4646545" y="867335"/>
            <a:ext cx="1895788" cy="2838170"/>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0" name="Picture Placeholder 19">
            <a:extLst>
              <a:ext uri="{FF2B5EF4-FFF2-40B4-BE49-F238E27FC236}">
                <a16:creationId xmlns:a16="http://schemas.microsoft.com/office/drawing/2014/main" id="{3A7E1B70-4896-4420-9B1A-599688791894}"/>
              </a:ext>
            </a:extLst>
          </p:cNvPr>
          <p:cNvSpPr>
            <a:spLocks noGrp="1"/>
          </p:cNvSpPr>
          <p:nvPr>
            <p:ph type="pic" sz="quarter" idx="43"/>
          </p:nvPr>
        </p:nvSpPr>
        <p:spPr>
          <a:xfrm>
            <a:off x="6616878" y="867335"/>
            <a:ext cx="1895788" cy="2838170"/>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080326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7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1653773" y="927846"/>
            <a:ext cx="1895788" cy="2838170"/>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61909BFB-BB38-4018-AAEC-7D2EF2E710CF}"/>
              </a:ext>
            </a:extLst>
          </p:cNvPr>
          <p:cNvSpPr>
            <a:spLocks noGrp="1"/>
          </p:cNvSpPr>
          <p:nvPr>
            <p:ph type="pic" sz="quarter" idx="41"/>
          </p:nvPr>
        </p:nvSpPr>
        <p:spPr>
          <a:xfrm>
            <a:off x="3624106" y="927846"/>
            <a:ext cx="1895788" cy="2838170"/>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56481C08-79AF-4EEB-B132-E05B8BF1A281}"/>
              </a:ext>
            </a:extLst>
          </p:cNvPr>
          <p:cNvSpPr>
            <a:spLocks noGrp="1"/>
          </p:cNvSpPr>
          <p:nvPr>
            <p:ph type="pic" sz="quarter" idx="42"/>
          </p:nvPr>
        </p:nvSpPr>
        <p:spPr>
          <a:xfrm>
            <a:off x="5594439" y="927846"/>
            <a:ext cx="1895788" cy="2838170"/>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24399219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8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615123" y="1152665"/>
            <a:ext cx="3973088" cy="2838170"/>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6" name="Picture Placeholder 5">
            <a:extLst>
              <a:ext uri="{FF2B5EF4-FFF2-40B4-BE49-F238E27FC236}">
                <a16:creationId xmlns:a16="http://schemas.microsoft.com/office/drawing/2014/main" id="{F629835A-B777-47DB-A9E0-41743E09CD88}"/>
              </a:ext>
            </a:extLst>
          </p:cNvPr>
          <p:cNvSpPr>
            <a:spLocks noGrp="1"/>
          </p:cNvSpPr>
          <p:nvPr>
            <p:ph type="pic" sz="quarter" idx="41"/>
          </p:nvPr>
        </p:nvSpPr>
        <p:spPr>
          <a:xfrm>
            <a:off x="4693848" y="1152665"/>
            <a:ext cx="3973088" cy="2838170"/>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71778868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925"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9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352940" y="332814"/>
            <a:ext cx="6609228" cy="4205568"/>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37481343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925"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2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2243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3_Blank">
    <p:spTree>
      <p:nvGrpSpPr>
        <p:cNvPr id="1" name=""/>
        <p:cNvGrpSpPr/>
        <p:nvPr/>
      </p:nvGrpSpPr>
      <p:grpSpPr>
        <a:xfrm>
          <a:off x="0" y="0"/>
          <a:ext cx="0" cy="0"/>
          <a:chOff x="0" y="0"/>
          <a:chExt cx="0" cy="0"/>
        </a:xfrm>
      </p:grpSpPr>
      <p:sp>
        <p:nvSpPr>
          <p:cNvPr id="3" name="Picture Placeholder 6"/>
          <p:cNvSpPr>
            <a:spLocks noGrp="1"/>
          </p:cNvSpPr>
          <p:nvPr>
            <p:ph type="pic" sz="quarter" idx="21"/>
          </p:nvPr>
        </p:nvSpPr>
        <p:spPr>
          <a:xfrm>
            <a:off x="1997598" y="0"/>
            <a:ext cx="7146402" cy="5143500"/>
          </a:xfrm>
          <a:prstGeom prst="rect">
            <a:avLst/>
          </a:prstGeom>
          <a:pattFill prst="pct5">
            <a:fgClr>
              <a:srgbClr val="DEE2E4"/>
            </a:fgClr>
            <a:bgClr>
              <a:srgbClr val="A0ACB1"/>
            </a:bgClr>
          </a:pattFill>
        </p:spPr>
        <p:txBody>
          <a:bodyPr/>
          <a:lstStyle/>
          <a:p>
            <a:endParaRPr lang="en-US"/>
          </a:p>
        </p:txBody>
      </p:sp>
    </p:spTree>
    <p:extLst>
      <p:ext uri="{BB962C8B-B14F-4D97-AF65-F5344CB8AC3E}">
        <p14:creationId xmlns:p14="http://schemas.microsoft.com/office/powerpoint/2010/main" val="340962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0-#ppt_w/2"/>
                                          </p:val>
                                        </p:tav>
                                        <p:tav tm="100000">
                                          <p:val>
                                            <p:strVal val="#ppt_x"/>
                                          </p:val>
                                        </p:tav>
                                      </p:tavLst>
                                    </p:anim>
                                    <p:anim calcmode="lin" valueType="num">
                                      <p:cBhvr additive="base">
                                        <p:cTn id="8" dur="2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CUSTOM_16_2">
    <p:spTree>
      <p:nvGrpSpPr>
        <p:cNvPr id="1" name="Shape 897"/>
        <p:cNvGrpSpPr/>
        <p:nvPr/>
      </p:nvGrpSpPr>
      <p:grpSpPr>
        <a:xfrm>
          <a:off x="0" y="0"/>
          <a:ext cx="0" cy="0"/>
          <a:chOff x="0" y="0"/>
          <a:chExt cx="0" cy="0"/>
        </a:xfrm>
      </p:grpSpPr>
      <p:grpSp>
        <p:nvGrpSpPr>
          <p:cNvPr id="898" name="Google Shape;898;p32"/>
          <p:cNvGrpSpPr/>
          <p:nvPr/>
        </p:nvGrpSpPr>
        <p:grpSpPr>
          <a:xfrm>
            <a:off x="-372900" y="-698287"/>
            <a:ext cx="3738575" cy="6020150"/>
            <a:chOff x="-372900" y="-698287"/>
            <a:chExt cx="3738575" cy="6020150"/>
          </a:xfrm>
        </p:grpSpPr>
        <p:sp>
          <p:nvSpPr>
            <p:cNvPr id="899" name="Google Shape;899;p32"/>
            <p:cNvSpPr/>
            <p:nvPr/>
          </p:nvSpPr>
          <p:spPr>
            <a:xfrm>
              <a:off x="-372900" y="-692562"/>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2"/>
            <p:cNvSpPr/>
            <p:nvPr/>
          </p:nvSpPr>
          <p:spPr>
            <a:xfrm>
              <a:off x="53250" y="35438"/>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2"/>
            <p:cNvSpPr/>
            <p:nvPr/>
          </p:nvSpPr>
          <p:spPr>
            <a:xfrm>
              <a:off x="469650" y="-694287"/>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2"/>
            <p:cNvSpPr/>
            <p:nvPr/>
          </p:nvSpPr>
          <p:spPr>
            <a:xfrm>
              <a:off x="1312225" y="-696587"/>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2"/>
            <p:cNvSpPr/>
            <p:nvPr/>
          </p:nvSpPr>
          <p:spPr>
            <a:xfrm>
              <a:off x="1738950" y="31988"/>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2"/>
            <p:cNvSpPr/>
            <p:nvPr/>
          </p:nvSpPr>
          <p:spPr>
            <a:xfrm>
              <a:off x="2155350" y="-698287"/>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2"/>
            <p:cNvSpPr/>
            <p:nvPr/>
          </p:nvSpPr>
          <p:spPr>
            <a:xfrm>
              <a:off x="2581500" y="29713"/>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2"/>
            <p:cNvSpPr/>
            <p:nvPr/>
          </p:nvSpPr>
          <p:spPr>
            <a:xfrm>
              <a:off x="-354000" y="766888"/>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2"/>
            <p:cNvSpPr/>
            <p:nvPr/>
          </p:nvSpPr>
          <p:spPr>
            <a:xfrm>
              <a:off x="72725" y="1495463"/>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2"/>
            <p:cNvSpPr/>
            <p:nvPr/>
          </p:nvSpPr>
          <p:spPr>
            <a:xfrm>
              <a:off x="489125" y="765163"/>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2"/>
            <p:cNvSpPr/>
            <p:nvPr/>
          </p:nvSpPr>
          <p:spPr>
            <a:xfrm>
              <a:off x="915275" y="1493738"/>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2"/>
            <p:cNvSpPr/>
            <p:nvPr/>
          </p:nvSpPr>
          <p:spPr>
            <a:xfrm>
              <a:off x="1331700" y="763438"/>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2"/>
            <p:cNvSpPr/>
            <p:nvPr/>
          </p:nvSpPr>
          <p:spPr>
            <a:xfrm>
              <a:off x="-372900" y="2242013"/>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2"/>
            <p:cNvSpPr/>
            <p:nvPr/>
          </p:nvSpPr>
          <p:spPr>
            <a:xfrm>
              <a:off x="53250" y="2970013"/>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2"/>
            <p:cNvSpPr/>
            <p:nvPr/>
          </p:nvSpPr>
          <p:spPr>
            <a:xfrm>
              <a:off x="896375" y="2968288"/>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2"/>
            <p:cNvSpPr/>
            <p:nvPr/>
          </p:nvSpPr>
          <p:spPr>
            <a:xfrm>
              <a:off x="1312225" y="2237988"/>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2"/>
            <p:cNvSpPr/>
            <p:nvPr/>
          </p:nvSpPr>
          <p:spPr>
            <a:xfrm>
              <a:off x="1738950" y="2966563"/>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2"/>
            <p:cNvSpPr/>
            <p:nvPr/>
          </p:nvSpPr>
          <p:spPr>
            <a:xfrm>
              <a:off x="2155350" y="2236288"/>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2"/>
            <p:cNvSpPr/>
            <p:nvPr/>
          </p:nvSpPr>
          <p:spPr>
            <a:xfrm>
              <a:off x="2581500" y="2964288"/>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2"/>
            <p:cNvSpPr/>
            <p:nvPr/>
          </p:nvSpPr>
          <p:spPr>
            <a:xfrm>
              <a:off x="-354000" y="3701463"/>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2"/>
            <p:cNvSpPr/>
            <p:nvPr/>
          </p:nvSpPr>
          <p:spPr>
            <a:xfrm>
              <a:off x="72725" y="4430038"/>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2"/>
            <p:cNvSpPr/>
            <p:nvPr/>
          </p:nvSpPr>
          <p:spPr>
            <a:xfrm>
              <a:off x="489125" y="3699738"/>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2"/>
            <p:cNvSpPr/>
            <p:nvPr/>
          </p:nvSpPr>
          <p:spPr>
            <a:xfrm>
              <a:off x="915275" y="4428313"/>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2"/>
            <p:cNvSpPr/>
            <p:nvPr/>
          </p:nvSpPr>
          <p:spPr>
            <a:xfrm>
              <a:off x="1331700" y="3698013"/>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3">
  <p:cSld name="CUSTOM_16_3">
    <p:spTree>
      <p:nvGrpSpPr>
        <p:cNvPr id="1" name="Shape 923"/>
        <p:cNvGrpSpPr/>
        <p:nvPr/>
      </p:nvGrpSpPr>
      <p:grpSpPr>
        <a:xfrm>
          <a:off x="0" y="0"/>
          <a:ext cx="0" cy="0"/>
          <a:chOff x="0" y="0"/>
          <a:chExt cx="0" cy="0"/>
        </a:xfrm>
      </p:grpSpPr>
      <p:grpSp>
        <p:nvGrpSpPr>
          <p:cNvPr id="924" name="Google Shape;924;p33"/>
          <p:cNvGrpSpPr/>
          <p:nvPr/>
        </p:nvGrpSpPr>
        <p:grpSpPr>
          <a:xfrm>
            <a:off x="7441775" y="-698287"/>
            <a:ext cx="4978650" cy="3089025"/>
            <a:chOff x="2369450" y="1301825"/>
            <a:chExt cx="4978650" cy="3089025"/>
          </a:xfrm>
        </p:grpSpPr>
        <p:sp>
          <p:nvSpPr>
            <p:cNvPr id="925" name="Google Shape;925;p33"/>
            <p:cNvSpPr/>
            <p:nvPr/>
          </p:nvSpPr>
          <p:spPr>
            <a:xfrm>
              <a:off x="2766375" y="1309250"/>
              <a:ext cx="784175" cy="891850"/>
            </a:xfrm>
            <a:custGeom>
              <a:avLst/>
              <a:gdLst/>
              <a:ahLst/>
              <a:cxnLst/>
              <a:rect l="l" t="t" r="r" b="b"/>
              <a:pathLst>
                <a:path w="31367" h="35674" extrusionOk="0">
                  <a:moveTo>
                    <a:pt x="15214" y="1"/>
                  </a:moveTo>
                  <a:lnTo>
                    <a:pt x="1" y="9326"/>
                  </a:lnTo>
                  <a:lnTo>
                    <a:pt x="482" y="27174"/>
                  </a:lnTo>
                  <a:lnTo>
                    <a:pt x="16176" y="35674"/>
                  </a:lnTo>
                  <a:lnTo>
                    <a:pt x="31366" y="26349"/>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p:cNvSpPr/>
            <p:nvPr/>
          </p:nvSpPr>
          <p:spPr>
            <a:xfrm>
              <a:off x="3193100" y="203782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p:cNvSpPr/>
            <p:nvPr/>
          </p:nvSpPr>
          <p:spPr>
            <a:xfrm>
              <a:off x="3609525" y="1307550"/>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p:cNvSpPr/>
            <p:nvPr/>
          </p:nvSpPr>
          <p:spPr>
            <a:xfrm>
              <a:off x="4035675" y="2035550"/>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p:cNvSpPr/>
            <p:nvPr/>
          </p:nvSpPr>
          <p:spPr>
            <a:xfrm>
              <a:off x="4452075" y="1305825"/>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3"/>
            <p:cNvSpPr/>
            <p:nvPr/>
          </p:nvSpPr>
          <p:spPr>
            <a:xfrm>
              <a:off x="4878800" y="203382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3"/>
            <p:cNvSpPr/>
            <p:nvPr/>
          </p:nvSpPr>
          <p:spPr>
            <a:xfrm>
              <a:off x="5294650" y="1303525"/>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3"/>
            <p:cNvSpPr/>
            <p:nvPr/>
          </p:nvSpPr>
          <p:spPr>
            <a:xfrm>
              <a:off x="5721375" y="203210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3"/>
            <p:cNvSpPr/>
            <p:nvPr/>
          </p:nvSpPr>
          <p:spPr>
            <a:xfrm>
              <a:off x="6137775" y="13018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3"/>
            <p:cNvSpPr/>
            <p:nvPr/>
          </p:nvSpPr>
          <p:spPr>
            <a:xfrm>
              <a:off x="6563925" y="202982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3"/>
            <p:cNvSpPr/>
            <p:nvPr/>
          </p:nvSpPr>
          <p:spPr>
            <a:xfrm>
              <a:off x="2369450" y="3499000"/>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3"/>
            <p:cNvSpPr/>
            <p:nvPr/>
          </p:nvSpPr>
          <p:spPr>
            <a:xfrm>
              <a:off x="2785850" y="276927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3"/>
            <p:cNvSpPr/>
            <p:nvPr/>
          </p:nvSpPr>
          <p:spPr>
            <a:xfrm>
              <a:off x="3212575" y="3497275"/>
              <a:ext cx="783600" cy="891850"/>
            </a:xfrm>
            <a:custGeom>
              <a:avLst/>
              <a:gdLst/>
              <a:ahLst/>
              <a:cxnLst/>
              <a:rect l="l" t="t" r="r" b="b"/>
              <a:pathLst>
                <a:path w="31344" h="35674" extrusionOk="0">
                  <a:moveTo>
                    <a:pt x="15191" y="1"/>
                  </a:moveTo>
                  <a:lnTo>
                    <a:pt x="0" y="9326"/>
                  </a:lnTo>
                  <a:lnTo>
                    <a:pt x="459" y="27174"/>
                  </a:lnTo>
                  <a:lnTo>
                    <a:pt x="16153" y="35674"/>
                  </a:lnTo>
                  <a:lnTo>
                    <a:pt x="31343"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3"/>
            <p:cNvSpPr/>
            <p:nvPr/>
          </p:nvSpPr>
          <p:spPr>
            <a:xfrm>
              <a:off x="3628425" y="2767000"/>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3"/>
            <p:cNvSpPr/>
            <p:nvPr/>
          </p:nvSpPr>
          <p:spPr>
            <a:xfrm>
              <a:off x="4055150" y="3495575"/>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3"/>
            <p:cNvSpPr/>
            <p:nvPr/>
          </p:nvSpPr>
          <p:spPr>
            <a:xfrm>
              <a:off x="4471550" y="2765275"/>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3"/>
            <p:cNvSpPr/>
            <p:nvPr/>
          </p:nvSpPr>
          <p:spPr>
            <a:xfrm>
              <a:off x="4897700" y="3493850"/>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3"/>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33"/>
          <p:cNvGrpSpPr/>
          <p:nvPr/>
        </p:nvGrpSpPr>
        <p:grpSpPr>
          <a:xfrm>
            <a:off x="5788175" y="2236288"/>
            <a:ext cx="6664350" cy="3093025"/>
            <a:chOff x="683750" y="1301825"/>
            <a:chExt cx="6664350" cy="3093025"/>
          </a:xfrm>
        </p:grpSpPr>
        <p:sp>
          <p:nvSpPr>
            <p:cNvPr id="944" name="Google Shape;944;p33"/>
            <p:cNvSpPr/>
            <p:nvPr/>
          </p:nvSpPr>
          <p:spPr>
            <a:xfrm>
              <a:off x="1507400" y="2041275"/>
              <a:ext cx="784175" cy="891850"/>
            </a:xfrm>
            <a:custGeom>
              <a:avLst/>
              <a:gdLst/>
              <a:ahLst/>
              <a:cxnLst/>
              <a:rect l="l" t="t" r="r" b="b"/>
              <a:pathLst>
                <a:path w="31367" h="35674" extrusionOk="0">
                  <a:moveTo>
                    <a:pt x="15214" y="0"/>
                  </a:moveTo>
                  <a:lnTo>
                    <a:pt x="0" y="9325"/>
                  </a:lnTo>
                  <a:lnTo>
                    <a:pt x="482" y="27173"/>
                  </a:lnTo>
                  <a:lnTo>
                    <a:pt x="16153" y="35673"/>
                  </a:lnTo>
                  <a:lnTo>
                    <a:pt x="31366" y="26348"/>
                  </a:lnTo>
                  <a:lnTo>
                    <a:pt x="30885"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3"/>
            <p:cNvSpPr/>
            <p:nvPr/>
          </p:nvSpPr>
          <p:spPr>
            <a:xfrm>
              <a:off x="1923825" y="1310975"/>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3"/>
            <p:cNvSpPr/>
            <p:nvPr/>
          </p:nvSpPr>
          <p:spPr>
            <a:xfrm>
              <a:off x="2349975" y="2039550"/>
              <a:ext cx="784150" cy="891850"/>
            </a:xfrm>
            <a:custGeom>
              <a:avLst/>
              <a:gdLst/>
              <a:ahLst/>
              <a:cxnLst/>
              <a:rect l="l" t="t" r="r" b="b"/>
              <a:pathLst>
                <a:path w="31366" h="35674" extrusionOk="0">
                  <a:moveTo>
                    <a:pt x="15213" y="1"/>
                  </a:moveTo>
                  <a:lnTo>
                    <a:pt x="0" y="9326"/>
                  </a:lnTo>
                  <a:lnTo>
                    <a:pt x="481" y="27151"/>
                  </a:lnTo>
                  <a:lnTo>
                    <a:pt x="16175" y="35674"/>
                  </a:lnTo>
                  <a:lnTo>
                    <a:pt x="31366" y="26326"/>
                  </a:lnTo>
                  <a:lnTo>
                    <a:pt x="30907"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3"/>
            <p:cNvSpPr/>
            <p:nvPr/>
          </p:nvSpPr>
          <p:spPr>
            <a:xfrm>
              <a:off x="3193100" y="203782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3"/>
            <p:cNvSpPr/>
            <p:nvPr/>
          </p:nvSpPr>
          <p:spPr>
            <a:xfrm>
              <a:off x="3609525" y="1307550"/>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3"/>
            <p:cNvSpPr/>
            <p:nvPr/>
          </p:nvSpPr>
          <p:spPr>
            <a:xfrm>
              <a:off x="4035675" y="2035550"/>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3"/>
            <p:cNvSpPr/>
            <p:nvPr/>
          </p:nvSpPr>
          <p:spPr>
            <a:xfrm>
              <a:off x="4452075" y="1305825"/>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3"/>
            <p:cNvSpPr/>
            <p:nvPr/>
          </p:nvSpPr>
          <p:spPr>
            <a:xfrm>
              <a:off x="4878800" y="203382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3"/>
            <p:cNvSpPr/>
            <p:nvPr/>
          </p:nvSpPr>
          <p:spPr>
            <a:xfrm>
              <a:off x="5294650" y="1303525"/>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3"/>
            <p:cNvSpPr/>
            <p:nvPr/>
          </p:nvSpPr>
          <p:spPr>
            <a:xfrm>
              <a:off x="5721375" y="203210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3"/>
            <p:cNvSpPr/>
            <p:nvPr/>
          </p:nvSpPr>
          <p:spPr>
            <a:xfrm>
              <a:off x="6137775" y="13018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3"/>
            <p:cNvSpPr/>
            <p:nvPr/>
          </p:nvSpPr>
          <p:spPr>
            <a:xfrm>
              <a:off x="6563925" y="202982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3"/>
            <p:cNvSpPr/>
            <p:nvPr/>
          </p:nvSpPr>
          <p:spPr>
            <a:xfrm>
              <a:off x="683750" y="3503025"/>
              <a:ext cx="784150" cy="891825"/>
            </a:xfrm>
            <a:custGeom>
              <a:avLst/>
              <a:gdLst/>
              <a:ahLst/>
              <a:cxnLst/>
              <a:rect l="l" t="t" r="r" b="b"/>
              <a:pathLst>
                <a:path w="31366" h="35673" extrusionOk="0">
                  <a:moveTo>
                    <a:pt x="15213" y="0"/>
                  </a:moveTo>
                  <a:lnTo>
                    <a:pt x="0" y="9325"/>
                  </a:lnTo>
                  <a:lnTo>
                    <a:pt x="481" y="27150"/>
                  </a:lnTo>
                  <a:lnTo>
                    <a:pt x="16175" y="35673"/>
                  </a:lnTo>
                  <a:lnTo>
                    <a:pt x="31366" y="26325"/>
                  </a:lnTo>
                  <a:lnTo>
                    <a:pt x="30907"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3"/>
            <p:cNvSpPr/>
            <p:nvPr/>
          </p:nvSpPr>
          <p:spPr>
            <a:xfrm>
              <a:off x="1526875" y="3501300"/>
              <a:ext cx="784175" cy="891275"/>
            </a:xfrm>
            <a:custGeom>
              <a:avLst/>
              <a:gdLst/>
              <a:ahLst/>
              <a:cxnLst/>
              <a:rect l="l" t="t" r="r" b="b"/>
              <a:pathLst>
                <a:path w="31367" h="35651" extrusionOk="0">
                  <a:moveTo>
                    <a:pt x="15191" y="0"/>
                  </a:moveTo>
                  <a:lnTo>
                    <a:pt x="0" y="9325"/>
                  </a:lnTo>
                  <a:lnTo>
                    <a:pt x="482" y="27150"/>
                  </a:lnTo>
                  <a:lnTo>
                    <a:pt x="16153" y="35650"/>
                  </a:lnTo>
                  <a:lnTo>
                    <a:pt x="31366" y="26325"/>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3"/>
            <p:cNvSpPr/>
            <p:nvPr/>
          </p:nvSpPr>
          <p:spPr>
            <a:xfrm>
              <a:off x="1943300" y="2771000"/>
              <a:ext cx="784150" cy="891850"/>
            </a:xfrm>
            <a:custGeom>
              <a:avLst/>
              <a:gdLst/>
              <a:ahLst/>
              <a:cxnLst/>
              <a:rect l="l" t="t" r="r" b="b"/>
              <a:pathLst>
                <a:path w="31366" h="35674" extrusionOk="0">
                  <a:moveTo>
                    <a:pt x="15190" y="0"/>
                  </a:moveTo>
                  <a:lnTo>
                    <a:pt x="0" y="9325"/>
                  </a:lnTo>
                  <a:lnTo>
                    <a:pt x="458" y="27173"/>
                  </a:lnTo>
                  <a:lnTo>
                    <a:pt x="16152" y="35673"/>
                  </a:lnTo>
                  <a:lnTo>
                    <a:pt x="31366" y="26325"/>
                  </a:lnTo>
                  <a:lnTo>
                    <a:pt x="30884"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3"/>
            <p:cNvSpPr/>
            <p:nvPr/>
          </p:nvSpPr>
          <p:spPr>
            <a:xfrm>
              <a:off x="2369450" y="3499000"/>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3212575" y="3497275"/>
              <a:ext cx="783600" cy="891850"/>
            </a:xfrm>
            <a:custGeom>
              <a:avLst/>
              <a:gdLst/>
              <a:ahLst/>
              <a:cxnLst/>
              <a:rect l="l" t="t" r="r" b="b"/>
              <a:pathLst>
                <a:path w="31344" h="35674" extrusionOk="0">
                  <a:moveTo>
                    <a:pt x="15191" y="1"/>
                  </a:moveTo>
                  <a:lnTo>
                    <a:pt x="0" y="9326"/>
                  </a:lnTo>
                  <a:lnTo>
                    <a:pt x="459" y="27174"/>
                  </a:lnTo>
                  <a:lnTo>
                    <a:pt x="16153" y="35674"/>
                  </a:lnTo>
                  <a:lnTo>
                    <a:pt x="31343"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3628425" y="2767000"/>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4055150" y="3495575"/>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3"/>
            <p:cNvSpPr/>
            <p:nvPr/>
          </p:nvSpPr>
          <p:spPr>
            <a:xfrm>
              <a:off x="4471550" y="2765275"/>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3"/>
            <p:cNvSpPr/>
            <p:nvPr/>
          </p:nvSpPr>
          <p:spPr>
            <a:xfrm>
              <a:off x="4897700" y="3493850"/>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3"/>
          <p:cNvGrpSpPr/>
          <p:nvPr/>
        </p:nvGrpSpPr>
        <p:grpSpPr>
          <a:xfrm>
            <a:off x="-2083225" y="-698287"/>
            <a:ext cx="4978650" cy="3089025"/>
            <a:chOff x="2369450" y="1301825"/>
            <a:chExt cx="4978650" cy="3089025"/>
          </a:xfrm>
        </p:grpSpPr>
        <p:sp>
          <p:nvSpPr>
            <p:cNvPr id="967" name="Google Shape;967;p33"/>
            <p:cNvSpPr/>
            <p:nvPr/>
          </p:nvSpPr>
          <p:spPr>
            <a:xfrm>
              <a:off x="2766375" y="1309250"/>
              <a:ext cx="784175" cy="891850"/>
            </a:xfrm>
            <a:custGeom>
              <a:avLst/>
              <a:gdLst/>
              <a:ahLst/>
              <a:cxnLst/>
              <a:rect l="l" t="t" r="r" b="b"/>
              <a:pathLst>
                <a:path w="31367" h="35674" extrusionOk="0">
                  <a:moveTo>
                    <a:pt x="15214" y="1"/>
                  </a:moveTo>
                  <a:lnTo>
                    <a:pt x="1" y="9326"/>
                  </a:lnTo>
                  <a:lnTo>
                    <a:pt x="482" y="27174"/>
                  </a:lnTo>
                  <a:lnTo>
                    <a:pt x="16176" y="35674"/>
                  </a:lnTo>
                  <a:lnTo>
                    <a:pt x="31366" y="26349"/>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3"/>
            <p:cNvSpPr/>
            <p:nvPr/>
          </p:nvSpPr>
          <p:spPr>
            <a:xfrm>
              <a:off x="3193100" y="203782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3"/>
            <p:cNvSpPr/>
            <p:nvPr/>
          </p:nvSpPr>
          <p:spPr>
            <a:xfrm>
              <a:off x="3609525" y="1307550"/>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3"/>
            <p:cNvSpPr/>
            <p:nvPr/>
          </p:nvSpPr>
          <p:spPr>
            <a:xfrm>
              <a:off x="4035675" y="2035550"/>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3"/>
            <p:cNvSpPr/>
            <p:nvPr/>
          </p:nvSpPr>
          <p:spPr>
            <a:xfrm>
              <a:off x="4452075" y="1305825"/>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3"/>
            <p:cNvSpPr/>
            <p:nvPr/>
          </p:nvSpPr>
          <p:spPr>
            <a:xfrm>
              <a:off x="4878800" y="203382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3"/>
            <p:cNvSpPr/>
            <p:nvPr/>
          </p:nvSpPr>
          <p:spPr>
            <a:xfrm>
              <a:off x="5294650" y="1303525"/>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3"/>
            <p:cNvSpPr/>
            <p:nvPr/>
          </p:nvSpPr>
          <p:spPr>
            <a:xfrm>
              <a:off x="5721375" y="203210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p:nvPr/>
          </p:nvSpPr>
          <p:spPr>
            <a:xfrm>
              <a:off x="6137775" y="13018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p:nvPr/>
          </p:nvSpPr>
          <p:spPr>
            <a:xfrm>
              <a:off x="6563925" y="202982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a:off x="2369450" y="3499000"/>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a:off x="2785850" y="276927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3"/>
            <p:cNvSpPr/>
            <p:nvPr/>
          </p:nvSpPr>
          <p:spPr>
            <a:xfrm>
              <a:off x="3212575" y="3497275"/>
              <a:ext cx="783600" cy="891850"/>
            </a:xfrm>
            <a:custGeom>
              <a:avLst/>
              <a:gdLst/>
              <a:ahLst/>
              <a:cxnLst/>
              <a:rect l="l" t="t" r="r" b="b"/>
              <a:pathLst>
                <a:path w="31344" h="35674" extrusionOk="0">
                  <a:moveTo>
                    <a:pt x="15191" y="1"/>
                  </a:moveTo>
                  <a:lnTo>
                    <a:pt x="0" y="9326"/>
                  </a:lnTo>
                  <a:lnTo>
                    <a:pt x="459" y="27174"/>
                  </a:lnTo>
                  <a:lnTo>
                    <a:pt x="16153" y="35674"/>
                  </a:lnTo>
                  <a:lnTo>
                    <a:pt x="31343"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a:off x="3628425" y="2767000"/>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a:off x="4055150" y="3495575"/>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a:off x="4471550" y="2765275"/>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3"/>
            <p:cNvSpPr/>
            <p:nvPr/>
          </p:nvSpPr>
          <p:spPr>
            <a:xfrm>
              <a:off x="4897700" y="3493850"/>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3"/>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33"/>
          <p:cNvGrpSpPr/>
          <p:nvPr/>
        </p:nvGrpSpPr>
        <p:grpSpPr>
          <a:xfrm>
            <a:off x="-3736825" y="2237988"/>
            <a:ext cx="5414525" cy="3091325"/>
            <a:chOff x="683750" y="1303525"/>
            <a:chExt cx="5414525" cy="3091325"/>
          </a:xfrm>
        </p:grpSpPr>
        <p:sp>
          <p:nvSpPr>
            <p:cNvPr id="986" name="Google Shape;986;p33"/>
            <p:cNvSpPr/>
            <p:nvPr/>
          </p:nvSpPr>
          <p:spPr>
            <a:xfrm>
              <a:off x="1507400" y="2041275"/>
              <a:ext cx="784175" cy="891850"/>
            </a:xfrm>
            <a:custGeom>
              <a:avLst/>
              <a:gdLst/>
              <a:ahLst/>
              <a:cxnLst/>
              <a:rect l="l" t="t" r="r" b="b"/>
              <a:pathLst>
                <a:path w="31367" h="35674" extrusionOk="0">
                  <a:moveTo>
                    <a:pt x="15214" y="0"/>
                  </a:moveTo>
                  <a:lnTo>
                    <a:pt x="0" y="9325"/>
                  </a:lnTo>
                  <a:lnTo>
                    <a:pt x="482" y="27173"/>
                  </a:lnTo>
                  <a:lnTo>
                    <a:pt x="16153" y="35673"/>
                  </a:lnTo>
                  <a:lnTo>
                    <a:pt x="31366" y="26348"/>
                  </a:lnTo>
                  <a:lnTo>
                    <a:pt x="30885"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3"/>
            <p:cNvSpPr/>
            <p:nvPr/>
          </p:nvSpPr>
          <p:spPr>
            <a:xfrm>
              <a:off x="1923825" y="1310975"/>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3"/>
            <p:cNvSpPr/>
            <p:nvPr/>
          </p:nvSpPr>
          <p:spPr>
            <a:xfrm>
              <a:off x="2349975" y="2039550"/>
              <a:ext cx="784150" cy="891850"/>
            </a:xfrm>
            <a:custGeom>
              <a:avLst/>
              <a:gdLst/>
              <a:ahLst/>
              <a:cxnLst/>
              <a:rect l="l" t="t" r="r" b="b"/>
              <a:pathLst>
                <a:path w="31366" h="35674" extrusionOk="0">
                  <a:moveTo>
                    <a:pt x="15213" y="1"/>
                  </a:moveTo>
                  <a:lnTo>
                    <a:pt x="0" y="9326"/>
                  </a:lnTo>
                  <a:lnTo>
                    <a:pt x="481" y="27151"/>
                  </a:lnTo>
                  <a:lnTo>
                    <a:pt x="16175" y="35674"/>
                  </a:lnTo>
                  <a:lnTo>
                    <a:pt x="31366" y="26326"/>
                  </a:lnTo>
                  <a:lnTo>
                    <a:pt x="30907"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3"/>
            <p:cNvSpPr/>
            <p:nvPr/>
          </p:nvSpPr>
          <p:spPr>
            <a:xfrm>
              <a:off x="3193100" y="203782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3"/>
            <p:cNvSpPr/>
            <p:nvPr/>
          </p:nvSpPr>
          <p:spPr>
            <a:xfrm>
              <a:off x="3609525" y="1307550"/>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a:off x="4035675" y="2035550"/>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a:off x="4452075" y="1305825"/>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3"/>
            <p:cNvSpPr/>
            <p:nvPr/>
          </p:nvSpPr>
          <p:spPr>
            <a:xfrm>
              <a:off x="4878800" y="203382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a:off x="5294650" y="1303525"/>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683750" y="3503025"/>
              <a:ext cx="784150" cy="891825"/>
            </a:xfrm>
            <a:custGeom>
              <a:avLst/>
              <a:gdLst/>
              <a:ahLst/>
              <a:cxnLst/>
              <a:rect l="l" t="t" r="r" b="b"/>
              <a:pathLst>
                <a:path w="31366" h="35673" extrusionOk="0">
                  <a:moveTo>
                    <a:pt x="15213" y="0"/>
                  </a:moveTo>
                  <a:lnTo>
                    <a:pt x="0" y="9325"/>
                  </a:lnTo>
                  <a:lnTo>
                    <a:pt x="481" y="27150"/>
                  </a:lnTo>
                  <a:lnTo>
                    <a:pt x="16175" y="35673"/>
                  </a:lnTo>
                  <a:lnTo>
                    <a:pt x="31366" y="26325"/>
                  </a:lnTo>
                  <a:lnTo>
                    <a:pt x="30907"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a:off x="1526875" y="3501300"/>
              <a:ext cx="784175" cy="891275"/>
            </a:xfrm>
            <a:custGeom>
              <a:avLst/>
              <a:gdLst/>
              <a:ahLst/>
              <a:cxnLst/>
              <a:rect l="l" t="t" r="r" b="b"/>
              <a:pathLst>
                <a:path w="31367" h="35651" extrusionOk="0">
                  <a:moveTo>
                    <a:pt x="15191" y="0"/>
                  </a:moveTo>
                  <a:lnTo>
                    <a:pt x="0" y="9325"/>
                  </a:lnTo>
                  <a:lnTo>
                    <a:pt x="482" y="27150"/>
                  </a:lnTo>
                  <a:lnTo>
                    <a:pt x="16153" y="35650"/>
                  </a:lnTo>
                  <a:lnTo>
                    <a:pt x="31366" y="26325"/>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a:off x="1943300" y="2771000"/>
              <a:ext cx="784150" cy="891850"/>
            </a:xfrm>
            <a:custGeom>
              <a:avLst/>
              <a:gdLst/>
              <a:ahLst/>
              <a:cxnLst/>
              <a:rect l="l" t="t" r="r" b="b"/>
              <a:pathLst>
                <a:path w="31366" h="35674" extrusionOk="0">
                  <a:moveTo>
                    <a:pt x="15190" y="0"/>
                  </a:moveTo>
                  <a:lnTo>
                    <a:pt x="0" y="9325"/>
                  </a:lnTo>
                  <a:lnTo>
                    <a:pt x="458" y="27173"/>
                  </a:lnTo>
                  <a:lnTo>
                    <a:pt x="16152" y="35673"/>
                  </a:lnTo>
                  <a:lnTo>
                    <a:pt x="31366" y="26325"/>
                  </a:lnTo>
                  <a:lnTo>
                    <a:pt x="30884"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a:off x="2369450" y="3499000"/>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3"/>
            <p:cNvSpPr/>
            <p:nvPr/>
          </p:nvSpPr>
          <p:spPr>
            <a:xfrm>
              <a:off x="3212575" y="3497275"/>
              <a:ext cx="783600" cy="891850"/>
            </a:xfrm>
            <a:custGeom>
              <a:avLst/>
              <a:gdLst/>
              <a:ahLst/>
              <a:cxnLst/>
              <a:rect l="l" t="t" r="r" b="b"/>
              <a:pathLst>
                <a:path w="31344" h="35674" extrusionOk="0">
                  <a:moveTo>
                    <a:pt x="15191" y="1"/>
                  </a:moveTo>
                  <a:lnTo>
                    <a:pt x="0" y="9326"/>
                  </a:lnTo>
                  <a:lnTo>
                    <a:pt x="459" y="27174"/>
                  </a:lnTo>
                  <a:lnTo>
                    <a:pt x="16153" y="35674"/>
                  </a:lnTo>
                  <a:lnTo>
                    <a:pt x="31343"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3"/>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4756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892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9" Type="http://schemas.openxmlformats.org/officeDocument/2006/relationships/slideLayout" Target="../slideLayouts/slideLayout46.xml"/><Relationship Id="rId21" Type="http://schemas.openxmlformats.org/officeDocument/2006/relationships/slideLayout" Target="../slideLayouts/slideLayout28.xml"/><Relationship Id="rId34" Type="http://schemas.openxmlformats.org/officeDocument/2006/relationships/slideLayout" Target="../slideLayouts/slideLayout41.xml"/><Relationship Id="rId42" Type="http://schemas.openxmlformats.org/officeDocument/2006/relationships/slideLayout" Target="../slideLayouts/slideLayout49.xml"/><Relationship Id="rId47" Type="http://schemas.openxmlformats.org/officeDocument/2006/relationships/slideLayout" Target="../slideLayouts/slideLayout54.xml"/><Relationship Id="rId50" Type="http://schemas.openxmlformats.org/officeDocument/2006/relationships/hyperlink" Target="https://twitter.com/" TargetMode="External"/><Relationship Id="rId7" Type="http://schemas.openxmlformats.org/officeDocument/2006/relationships/slideLayout" Target="../slideLayouts/slideLayout1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9" Type="http://schemas.openxmlformats.org/officeDocument/2006/relationships/slideLayout" Target="../slideLayouts/slideLayout36.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37" Type="http://schemas.openxmlformats.org/officeDocument/2006/relationships/slideLayout" Target="../slideLayouts/slideLayout44.xml"/><Relationship Id="rId40" Type="http://schemas.openxmlformats.org/officeDocument/2006/relationships/slideLayout" Target="../slideLayouts/slideLayout47.xml"/><Relationship Id="rId45" Type="http://schemas.openxmlformats.org/officeDocument/2006/relationships/slideLayout" Target="../slideLayouts/slideLayout52.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36" Type="http://schemas.openxmlformats.org/officeDocument/2006/relationships/slideLayout" Target="../slideLayouts/slideLayout43.xml"/><Relationship Id="rId49" Type="http://schemas.openxmlformats.org/officeDocument/2006/relationships/theme" Target="../theme/theme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4" Type="http://schemas.openxmlformats.org/officeDocument/2006/relationships/slideLayout" Target="../slideLayouts/slideLayout51.xml"/><Relationship Id="rId52" Type="http://schemas.openxmlformats.org/officeDocument/2006/relationships/hyperlink" Target="https://www.facebook.com" TargetMode="Externa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35" Type="http://schemas.openxmlformats.org/officeDocument/2006/relationships/slideLayout" Target="../slideLayouts/slideLayout42.xml"/><Relationship Id="rId43" Type="http://schemas.openxmlformats.org/officeDocument/2006/relationships/slideLayout" Target="../slideLayouts/slideLayout50.xml"/><Relationship Id="rId48" Type="http://schemas.openxmlformats.org/officeDocument/2006/relationships/slideLayout" Target="../slideLayouts/slideLayout55.xml"/><Relationship Id="rId8" Type="http://schemas.openxmlformats.org/officeDocument/2006/relationships/slideLayout" Target="../slideLayouts/slideLayout15.xml"/><Relationship Id="rId51" Type="http://schemas.openxmlformats.org/officeDocument/2006/relationships/hyperlink" Target="https://www.linkedin.com/" TargetMode="External"/><Relationship Id="rId3" Type="http://schemas.openxmlformats.org/officeDocument/2006/relationships/slideLayout" Target="../slideLayouts/slideLayout10.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slideLayout" Target="../slideLayouts/slideLayout40.xml"/><Relationship Id="rId38" Type="http://schemas.openxmlformats.org/officeDocument/2006/relationships/slideLayout" Target="../slideLayouts/slideLayout45.xml"/><Relationship Id="rId46" Type="http://schemas.openxmlformats.org/officeDocument/2006/relationships/slideLayout" Target="../slideLayouts/slideLayout53.xml"/><Relationship Id="rId20" Type="http://schemas.openxmlformats.org/officeDocument/2006/relationships/slideLayout" Target="../slideLayouts/slideLayout27.xml"/><Relationship Id="rId41" Type="http://schemas.openxmlformats.org/officeDocument/2006/relationships/slideLayout" Target="../slideLayouts/slideLayout48.xml"/><Relationship Id="rId1" Type="http://schemas.openxmlformats.org/officeDocument/2006/relationships/slideLayout" Target="../slideLayouts/slideLayout8.xml"/><Relationship Id="rId6"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1pPr>
            <a:lvl2pPr lvl="1">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2pPr>
            <a:lvl3pPr lvl="2">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3pPr>
            <a:lvl4pPr lvl="3">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4pPr>
            <a:lvl5pPr lvl="4">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5pPr>
            <a:lvl6pPr lvl="5">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6pPr>
            <a:lvl7pPr lvl="6">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7pPr>
            <a:lvl8pPr lvl="7">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8pPr>
            <a:lvl9pPr lvl="8">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Nunito"/>
              <a:buChar char="●"/>
              <a:defRPr sz="1800">
                <a:solidFill>
                  <a:schemeClr val="dk1"/>
                </a:solidFill>
                <a:latin typeface="Nunito"/>
                <a:ea typeface="Nunito"/>
                <a:cs typeface="Nunito"/>
                <a:sym typeface="Nunito"/>
              </a:defRPr>
            </a:lvl1pPr>
            <a:lvl2pPr marL="914400" lvl="1"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04800">
              <a:lnSpc>
                <a:spcPct val="115000"/>
              </a:lnSpc>
              <a:spcBef>
                <a:spcPts val="1600"/>
              </a:spcBef>
              <a:spcAft>
                <a:spcPts val="0"/>
              </a:spcAft>
              <a:buClr>
                <a:schemeClr val="dk1"/>
              </a:buClr>
              <a:buSzPts val="1200"/>
              <a:buFont typeface="Nunito"/>
              <a:buChar char="■"/>
              <a:defRPr sz="1200">
                <a:solidFill>
                  <a:schemeClr val="dk1"/>
                </a:solidFill>
                <a:latin typeface="Nunito"/>
                <a:ea typeface="Nunito"/>
                <a:cs typeface="Nunito"/>
                <a:sym typeface="Nunito"/>
              </a:defRPr>
            </a:lvl3pPr>
            <a:lvl4pPr marL="1828800" lvl="3" indent="-304800">
              <a:lnSpc>
                <a:spcPct val="115000"/>
              </a:lnSpc>
              <a:spcBef>
                <a:spcPts val="1600"/>
              </a:spcBef>
              <a:spcAft>
                <a:spcPts val="0"/>
              </a:spcAft>
              <a:buClr>
                <a:schemeClr val="dk1"/>
              </a:buClr>
              <a:buSzPts val="1200"/>
              <a:buFont typeface="Nunito"/>
              <a:buChar char="●"/>
              <a:defRPr sz="1200">
                <a:solidFill>
                  <a:schemeClr val="dk1"/>
                </a:solidFill>
                <a:latin typeface="Nunito"/>
                <a:ea typeface="Nunito"/>
                <a:cs typeface="Nunito"/>
                <a:sym typeface="Nunito"/>
              </a:defRPr>
            </a:lvl4pPr>
            <a:lvl5pPr marL="2286000" lvl="4" indent="-304800">
              <a:lnSpc>
                <a:spcPct val="115000"/>
              </a:lnSpc>
              <a:spcBef>
                <a:spcPts val="1600"/>
              </a:spcBef>
              <a:spcAft>
                <a:spcPts val="0"/>
              </a:spcAft>
              <a:buClr>
                <a:schemeClr val="dk1"/>
              </a:buClr>
              <a:buSzPts val="1200"/>
              <a:buFont typeface="Nunito"/>
              <a:buChar char="○"/>
              <a:defRPr sz="1200">
                <a:solidFill>
                  <a:schemeClr val="dk1"/>
                </a:solidFill>
                <a:latin typeface="Nunito"/>
                <a:ea typeface="Nunito"/>
                <a:cs typeface="Nunito"/>
                <a:sym typeface="Nunito"/>
              </a:defRPr>
            </a:lvl5pPr>
            <a:lvl6pPr marL="2743200" lvl="5" indent="-304800">
              <a:lnSpc>
                <a:spcPct val="115000"/>
              </a:lnSpc>
              <a:spcBef>
                <a:spcPts val="1600"/>
              </a:spcBef>
              <a:spcAft>
                <a:spcPts val="0"/>
              </a:spcAft>
              <a:buClr>
                <a:schemeClr val="dk1"/>
              </a:buClr>
              <a:buSzPts val="1200"/>
              <a:buFont typeface="Nunito"/>
              <a:buChar char="■"/>
              <a:defRPr sz="1200">
                <a:solidFill>
                  <a:schemeClr val="dk1"/>
                </a:solidFill>
                <a:latin typeface="Nunito"/>
                <a:ea typeface="Nunito"/>
                <a:cs typeface="Nunito"/>
                <a:sym typeface="Nunito"/>
              </a:defRPr>
            </a:lvl6pPr>
            <a:lvl7pPr marL="3200400" lvl="6" indent="-304800">
              <a:lnSpc>
                <a:spcPct val="115000"/>
              </a:lnSpc>
              <a:spcBef>
                <a:spcPts val="1600"/>
              </a:spcBef>
              <a:spcAft>
                <a:spcPts val="0"/>
              </a:spcAft>
              <a:buClr>
                <a:schemeClr val="dk1"/>
              </a:buClr>
              <a:buSzPts val="1200"/>
              <a:buFont typeface="Nunito"/>
              <a:buChar char="●"/>
              <a:defRPr sz="1200">
                <a:solidFill>
                  <a:schemeClr val="dk1"/>
                </a:solidFill>
                <a:latin typeface="Nunito"/>
                <a:ea typeface="Nunito"/>
                <a:cs typeface="Nunito"/>
                <a:sym typeface="Nunito"/>
              </a:defRPr>
            </a:lvl7pPr>
            <a:lvl8pPr marL="3657600" lvl="7" indent="-304800">
              <a:lnSpc>
                <a:spcPct val="115000"/>
              </a:lnSpc>
              <a:spcBef>
                <a:spcPts val="1600"/>
              </a:spcBef>
              <a:spcAft>
                <a:spcPts val="0"/>
              </a:spcAft>
              <a:buClr>
                <a:schemeClr val="dk1"/>
              </a:buClr>
              <a:buSzPts val="1200"/>
              <a:buFont typeface="Nunito"/>
              <a:buChar char="○"/>
              <a:defRPr sz="1200">
                <a:solidFill>
                  <a:schemeClr val="dk1"/>
                </a:solidFill>
                <a:latin typeface="Nunito"/>
                <a:ea typeface="Nunito"/>
                <a:cs typeface="Nunito"/>
                <a:sym typeface="Nunito"/>
              </a:defRPr>
            </a:lvl8pPr>
            <a:lvl9pPr marL="4114800" lvl="8" indent="-304800">
              <a:lnSpc>
                <a:spcPct val="115000"/>
              </a:lnSpc>
              <a:spcBef>
                <a:spcPts val="1600"/>
              </a:spcBef>
              <a:spcAft>
                <a:spcPts val="1600"/>
              </a:spcAft>
              <a:buClr>
                <a:schemeClr val="dk1"/>
              </a:buClr>
              <a:buSzPts val="1200"/>
              <a:buFont typeface="Nunito"/>
              <a:buChar char="■"/>
              <a:defRPr sz="1200">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61" r:id="rId3"/>
    <p:sldLayoutId id="2147483676" r:id="rId4"/>
    <p:sldLayoutId id="2147483677" r:id="rId5"/>
    <p:sldLayoutId id="2147483678" r:id="rId6"/>
    <p:sldLayoutId id="214748367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0000FF"/>
          </p15:clr>
        </p15:guide>
        <p15:guide id="2">
          <p15:clr>
            <a:srgbClr val="0000FF"/>
          </p15:clr>
        </p15:guide>
        <p15:guide id="3" pos="5760">
          <p15:clr>
            <a:srgbClr val="0000FF"/>
          </p15:clr>
        </p15:guide>
        <p15:guide id="4" pos="449">
          <p15:clr>
            <a:srgbClr val="0000FF"/>
          </p15:clr>
        </p15:guide>
        <p15:guide id="5" pos="5311">
          <p15:clr>
            <a:srgbClr val="0000FF"/>
          </p15:clr>
        </p15:guide>
        <p15:guide id="6" orient="horz" pos="1620">
          <p15:clr>
            <a:srgbClr val="0000FF"/>
          </p15:clr>
        </p15:guide>
        <p15:guide id="7" orient="horz" pos="340">
          <p15:clr>
            <a:srgbClr val="0000FF"/>
          </p15:clr>
        </p15:guide>
        <p15:guide id="8" orient="horz">
          <p15:clr>
            <a:srgbClr val="0000FF"/>
          </p15:clr>
        </p15:guide>
        <p15:guide id="9" orient="horz" pos="2903">
          <p15:clr>
            <a:srgbClr val="0000FF"/>
          </p15:clr>
        </p15:guide>
        <p15:guide id="10" orient="horz" pos="3237">
          <p15:clr>
            <a:srgbClr val="0000F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21812C9B-C4F1-49C5-8B16-2FE27234D329}"/>
              </a:ext>
            </a:extLst>
          </p:cNvPr>
          <p:cNvSpPr txBox="1">
            <a:spLocks/>
          </p:cNvSpPr>
          <p:nvPr/>
        </p:nvSpPr>
        <p:spPr>
          <a:xfrm>
            <a:off x="466445" y="4822687"/>
            <a:ext cx="92798" cy="218535"/>
          </a:xfrm>
          <a:prstGeom prst="rect">
            <a:avLst/>
          </a:prstGeom>
        </p:spPr>
        <p:txBody>
          <a:bodyPr vert="horz" wrap="none" lIns="45714" tIns="22857" rIns="45714" bIns="22857"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750" smtClean="0">
                <a:solidFill>
                  <a:schemeClr val="tx1"/>
                </a:solidFill>
              </a:rPr>
              <a:pPr algn="ctr"/>
              <a:t>‹N›</a:t>
            </a:fld>
            <a:endParaRPr lang="en-US" sz="450">
              <a:solidFill>
                <a:schemeClr val="tx1"/>
              </a:solidFill>
            </a:endParaRPr>
          </a:p>
        </p:txBody>
      </p:sp>
      <p:sp>
        <p:nvSpPr>
          <p:cNvPr id="15" name="Oval 14">
            <a:extLst>
              <a:ext uri="{FF2B5EF4-FFF2-40B4-BE49-F238E27FC236}">
                <a16:creationId xmlns:a16="http://schemas.microsoft.com/office/drawing/2014/main" id="{307625DC-754B-4896-ADAF-401C70997717}"/>
              </a:ext>
            </a:extLst>
          </p:cNvPr>
          <p:cNvSpPr/>
          <p:nvPr/>
        </p:nvSpPr>
        <p:spPr>
          <a:xfrm>
            <a:off x="401958" y="4821060"/>
            <a:ext cx="221772" cy="221801"/>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0"/>
          </a:p>
        </p:txBody>
      </p:sp>
      <p:sp>
        <p:nvSpPr>
          <p:cNvPr id="17" name="Oval 16">
            <a:extLst>
              <a:ext uri="{FF2B5EF4-FFF2-40B4-BE49-F238E27FC236}">
                <a16:creationId xmlns:a16="http://schemas.microsoft.com/office/drawing/2014/main" id="{76FAE91E-1570-4CCB-8697-3675EF4A8732}"/>
              </a:ext>
            </a:extLst>
          </p:cNvPr>
          <p:cNvSpPr/>
          <p:nvPr/>
        </p:nvSpPr>
        <p:spPr>
          <a:xfrm>
            <a:off x="111622" y="4821060"/>
            <a:ext cx="221772" cy="221801"/>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0"/>
          </a:p>
        </p:txBody>
      </p:sp>
      <p:sp>
        <p:nvSpPr>
          <p:cNvPr id="18" name="Rectangle 9">
            <a:extLst>
              <a:ext uri="{FF2B5EF4-FFF2-40B4-BE49-F238E27FC236}">
                <a16:creationId xmlns:a16="http://schemas.microsoft.com/office/drawing/2014/main" id="{FAC15065-526C-4B5B-BEB1-892A718C3AFA}"/>
              </a:ext>
            </a:extLst>
          </p:cNvPr>
          <p:cNvSpPr/>
          <p:nvPr/>
        </p:nvSpPr>
        <p:spPr>
          <a:xfrm rot="2700000">
            <a:off x="208034" y="4901971"/>
            <a:ext cx="59988" cy="59980"/>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0"/>
          </a:p>
        </p:txBody>
      </p:sp>
      <p:sp>
        <p:nvSpPr>
          <p:cNvPr id="19" name="Oval 18">
            <a:extLst>
              <a:ext uri="{FF2B5EF4-FFF2-40B4-BE49-F238E27FC236}">
                <a16:creationId xmlns:a16="http://schemas.microsoft.com/office/drawing/2014/main" id="{AA197A07-68B5-4706-B796-AC2B9E3BDF4E}"/>
              </a:ext>
            </a:extLst>
          </p:cNvPr>
          <p:cNvSpPr/>
          <p:nvPr/>
        </p:nvSpPr>
        <p:spPr>
          <a:xfrm rot="10800000">
            <a:off x="692293" y="4821060"/>
            <a:ext cx="221772" cy="221801"/>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0"/>
          </a:p>
        </p:txBody>
      </p:sp>
      <p:sp>
        <p:nvSpPr>
          <p:cNvPr id="20" name="Rectangle 9">
            <a:extLst>
              <a:ext uri="{FF2B5EF4-FFF2-40B4-BE49-F238E27FC236}">
                <a16:creationId xmlns:a16="http://schemas.microsoft.com/office/drawing/2014/main" id="{81DBD849-297F-4F9A-BEF7-60ECD498A866}"/>
              </a:ext>
            </a:extLst>
          </p:cNvPr>
          <p:cNvSpPr/>
          <p:nvPr/>
        </p:nvSpPr>
        <p:spPr>
          <a:xfrm rot="13500000">
            <a:off x="757665" y="4901971"/>
            <a:ext cx="59988" cy="59980"/>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0"/>
          </a:p>
        </p:txBody>
      </p:sp>
      <p:sp>
        <p:nvSpPr>
          <p:cNvPr id="21" name="Action Button: Forward or Next 26">
            <a:hlinkClick r:id="" action="ppaction://hlinkshowjump?jump=nextslide" highlightClick="1"/>
            <a:extLst>
              <a:ext uri="{FF2B5EF4-FFF2-40B4-BE49-F238E27FC236}">
                <a16:creationId xmlns:a16="http://schemas.microsoft.com/office/drawing/2014/main" id="{042D39B4-024E-44C9-A16B-5286E9AA9911}"/>
              </a:ext>
            </a:extLst>
          </p:cNvPr>
          <p:cNvSpPr/>
          <p:nvPr/>
        </p:nvSpPr>
        <p:spPr>
          <a:xfrm>
            <a:off x="674183" y="4800060"/>
            <a:ext cx="267787" cy="267822"/>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63"/>
          </a:p>
        </p:txBody>
      </p:sp>
      <p:sp>
        <p:nvSpPr>
          <p:cNvPr id="22" name="Action Button: Back or Previous 27">
            <a:hlinkClick r:id="" action="ppaction://hlinkshowjump?jump=previousslide" highlightClick="1"/>
            <a:extLst>
              <a:ext uri="{FF2B5EF4-FFF2-40B4-BE49-F238E27FC236}">
                <a16:creationId xmlns:a16="http://schemas.microsoft.com/office/drawing/2014/main" id="{DEBEC572-F3FD-4958-87CB-8F0026086590}"/>
              </a:ext>
            </a:extLst>
          </p:cNvPr>
          <p:cNvSpPr/>
          <p:nvPr/>
        </p:nvSpPr>
        <p:spPr>
          <a:xfrm>
            <a:off x="90389" y="4794885"/>
            <a:ext cx="267787" cy="267822"/>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63"/>
          </a:p>
        </p:txBody>
      </p:sp>
      <p:sp>
        <p:nvSpPr>
          <p:cNvPr id="23" name="TextBox 22">
            <a:extLst>
              <a:ext uri="{FF2B5EF4-FFF2-40B4-BE49-F238E27FC236}">
                <a16:creationId xmlns:a16="http://schemas.microsoft.com/office/drawing/2014/main" id="{9EF6635E-33D2-40DD-8284-62E48C402864}"/>
              </a:ext>
            </a:extLst>
          </p:cNvPr>
          <p:cNvSpPr txBox="1"/>
          <p:nvPr/>
        </p:nvSpPr>
        <p:spPr>
          <a:xfrm>
            <a:off x="6397396" y="4859547"/>
            <a:ext cx="835485" cy="132793"/>
          </a:xfrm>
          <a:prstGeom prst="rect">
            <a:avLst/>
          </a:prstGeom>
          <a:noFill/>
        </p:spPr>
        <p:txBody>
          <a:bodyPr wrap="none" rtlCol="0">
            <a:spAutoFit/>
          </a:bodyPr>
          <a:lstStyle/>
          <a:p>
            <a:r>
              <a:rPr lang="en-US" sz="263"/>
              <a:t>MASSIVE X presentation to DesignBall team</a:t>
            </a:r>
          </a:p>
        </p:txBody>
      </p:sp>
      <p:grpSp>
        <p:nvGrpSpPr>
          <p:cNvPr id="24" name="Group 23">
            <a:extLst>
              <a:ext uri="{FF2B5EF4-FFF2-40B4-BE49-F238E27FC236}">
                <a16:creationId xmlns:a16="http://schemas.microsoft.com/office/drawing/2014/main" id="{4120C111-C5ED-44CF-AE07-8E7DDFB3302C}"/>
              </a:ext>
            </a:extLst>
          </p:cNvPr>
          <p:cNvGrpSpPr/>
          <p:nvPr/>
        </p:nvGrpSpPr>
        <p:grpSpPr>
          <a:xfrm>
            <a:off x="8183193" y="4784170"/>
            <a:ext cx="851581" cy="267649"/>
            <a:chOff x="241069" y="12070461"/>
            <a:chExt cx="2271178" cy="713731"/>
          </a:xfrm>
        </p:grpSpPr>
        <p:sp>
          <p:nvSpPr>
            <p:cNvPr id="25" name="Rectangle 24">
              <a:hlinkClick r:id="rId50"/>
              <a:extLst>
                <a:ext uri="{FF2B5EF4-FFF2-40B4-BE49-F238E27FC236}">
                  <a16:creationId xmlns:a16="http://schemas.microsoft.com/office/drawing/2014/main" id="{8F1E9E9A-5D5E-4083-8568-28144315F49D}"/>
                </a:ext>
              </a:extLst>
            </p:cNvPr>
            <p:cNvSpPr/>
            <p:nvPr userDrawn="1"/>
          </p:nvSpPr>
          <p:spPr>
            <a:xfrm>
              <a:off x="1798516" y="1207046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3"/>
            </a:p>
          </p:txBody>
        </p:sp>
        <p:sp>
          <p:nvSpPr>
            <p:cNvPr id="26" name="Rectangle 25">
              <a:hlinkClick r:id="rId51"/>
              <a:extLst>
                <a:ext uri="{FF2B5EF4-FFF2-40B4-BE49-F238E27FC236}">
                  <a16:creationId xmlns:a16="http://schemas.microsoft.com/office/drawing/2014/main" id="{586BBC23-8BDC-4F4E-997F-FF87A160454B}"/>
                </a:ext>
              </a:extLst>
            </p:cNvPr>
            <p:cNvSpPr/>
            <p:nvPr userDrawn="1"/>
          </p:nvSpPr>
          <p:spPr>
            <a:xfrm>
              <a:off x="1010984" y="1207046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3"/>
            </a:p>
          </p:txBody>
        </p:sp>
        <p:sp>
          <p:nvSpPr>
            <p:cNvPr id="27" name="Rectangle 26">
              <a:hlinkClick r:id="rId52"/>
              <a:extLst>
                <a:ext uri="{FF2B5EF4-FFF2-40B4-BE49-F238E27FC236}">
                  <a16:creationId xmlns:a16="http://schemas.microsoft.com/office/drawing/2014/main" id="{7B9B9462-02FD-4850-A939-875FCAEBC901}"/>
                </a:ext>
              </a:extLst>
            </p:cNvPr>
            <p:cNvSpPr/>
            <p:nvPr userDrawn="1"/>
          </p:nvSpPr>
          <p:spPr>
            <a:xfrm>
              <a:off x="241069" y="1207046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3"/>
            </a:p>
          </p:txBody>
        </p:sp>
        <p:sp>
          <p:nvSpPr>
            <p:cNvPr id="28" name="Freeform 6">
              <a:extLst>
                <a:ext uri="{FF2B5EF4-FFF2-40B4-BE49-F238E27FC236}">
                  <a16:creationId xmlns:a16="http://schemas.microsoft.com/office/drawing/2014/main" id="{74A58422-42EE-43C0-A3F1-C63186FFEF8C}"/>
                </a:ext>
              </a:extLst>
            </p:cNvPr>
            <p:cNvSpPr>
              <a:spLocks/>
            </p:cNvSpPr>
            <p:nvPr userDrawn="1"/>
          </p:nvSpPr>
          <p:spPr bwMode="auto">
            <a:xfrm>
              <a:off x="550841" y="12311451"/>
              <a:ext cx="113773" cy="244458"/>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200"/>
            </a:p>
          </p:txBody>
        </p:sp>
        <p:sp>
          <p:nvSpPr>
            <p:cNvPr id="29" name="Freeform 7">
              <a:extLst>
                <a:ext uri="{FF2B5EF4-FFF2-40B4-BE49-F238E27FC236}">
                  <a16:creationId xmlns:a16="http://schemas.microsoft.com/office/drawing/2014/main" id="{E6B37533-1B1D-49BB-90CC-4EC6966059B0}"/>
                </a:ext>
              </a:extLst>
            </p:cNvPr>
            <p:cNvSpPr>
              <a:spLocks noEditPoints="1"/>
            </p:cNvSpPr>
            <p:nvPr userDrawn="1"/>
          </p:nvSpPr>
          <p:spPr bwMode="auto">
            <a:xfrm>
              <a:off x="1255408" y="12306253"/>
              <a:ext cx="252294" cy="242147"/>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200"/>
            </a:p>
          </p:txBody>
        </p:sp>
        <p:sp>
          <p:nvSpPr>
            <p:cNvPr id="30" name="Freeform 8">
              <a:extLst>
                <a:ext uri="{FF2B5EF4-FFF2-40B4-BE49-F238E27FC236}">
                  <a16:creationId xmlns:a16="http://schemas.microsoft.com/office/drawing/2014/main" id="{8955D6DB-85AC-454B-886A-5ED7AC0CACAF}"/>
                </a:ext>
              </a:extLst>
            </p:cNvPr>
            <p:cNvSpPr>
              <a:spLocks/>
            </p:cNvSpPr>
            <p:nvPr userDrawn="1"/>
          </p:nvSpPr>
          <p:spPr bwMode="auto">
            <a:xfrm>
              <a:off x="2018821" y="12328249"/>
              <a:ext cx="273127" cy="223096"/>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200"/>
            </a:p>
          </p:txBody>
        </p:sp>
        <p:sp>
          <p:nvSpPr>
            <p:cNvPr id="31" name="Oval 30">
              <a:extLst>
                <a:ext uri="{FF2B5EF4-FFF2-40B4-BE49-F238E27FC236}">
                  <a16:creationId xmlns:a16="http://schemas.microsoft.com/office/drawing/2014/main" id="{64887C68-EFB2-4F38-9F32-99FA18607254}"/>
                </a:ext>
              </a:extLst>
            </p:cNvPr>
            <p:cNvSpPr/>
            <p:nvPr userDrawn="1"/>
          </p:nvSpPr>
          <p:spPr>
            <a:xfrm>
              <a:off x="1086010" y="12134549"/>
              <a:ext cx="591086" cy="591086"/>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32" name="Oval 31">
              <a:extLst>
                <a:ext uri="{FF2B5EF4-FFF2-40B4-BE49-F238E27FC236}">
                  <a16:creationId xmlns:a16="http://schemas.microsoft.com/office/drawing/2014/main" id="{4D415E97-89DA-4B26-9BFC-C602A67160A0}"/>
                </a:ext>
              </a:extLst>
            </p:cNvPr>
            <p:cNvSpPr/>
            <p:nvPr userDrawn="1"/>
          </p:nvSpPr>
          <p:spPr>
            <a:xfrm>
              <a:off x="312182" y="12134549"/>
              <a:ext cx="591086" cy="591086"/>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33" name="Oval 32">
              <a:extLst>
                <a:ext uri="{FF2B5EF4-FFF2-40B4-BE49-F238E27FC236}">
                  <a16:creationId xmlns:a16="http://schemas.microsoft.com/office/drawing/2014/main" id="{7F4528C2-D386-4DE1-8ACF-19C9C8DB73BA}"/>
                </a:ext>
              </a:extLst>
            </p:cNvPr>
            <p:cNvSpPr/>
            <p:nvPr userDrawn="1"/>
          </p:nvSpPr>
          <p:spPr>
            <a:xfrm rot="10800000">
              <a:off x="1859838" y="12134549"/>
              <a:ext cx="591086" cy="591086"/>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grpSp>
    </p:spTree>
    <p:extLst>
      <p:ext uri="{BB962C8B-B14F-4D97-AF65-F5344CB8AC3E}">
        <p14:creationId xmlns:p14="http://schemas.microsoft.com/office/powerpoint/2010/main" val="1701440564"/>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8" r:id="rId3"/>
    <p:sldLayoutId id="2147483739" r:id="rId4"/>
    <p:sldLayoutId id="2147483740"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67" r:id="rId17"/>
    <p:sldLayoutId id="2147483768" r:id="rId18"/>
    <p:sldLayoutId id="2147483769" r:id="rId19"/>
    <p:sldLayoutId id="2147483770" r:id="rId20"/>
    <p:sldLayoutId id="2147483756" r:id="rId21"/>
    <p:sldLayoutId id="2147483757" r:id="rId22"/>
    <p:sldLayoutId id="2147483763" r:id="rId23"/>
    <p:sldLayoutId id="2147483764" r:id="rId24"/>
    <p:sldLayoutId id="2147483765" r:id="rId25"/>
    <p:sldLayoutId id="2147483766" r:id="rId26"/>
    <p:sldLayoutId id="2147483762" r:id="rId27"/>
    <p:sldLayoutId id="2147483771" r:id="rId28"/>
    <p:sldLayoutId id="2147483772" r:id="rId29"/>
    <p:sldLayoutId id="2147483777" r:id="rId30"/>
    <p:sldLayoutId id="2147483773" r:id="rId31"/>
    <p:sldLayoutId id="2147483774" r:id="rId32"/>
    <p:sldLayoutId id="2147483775" r:id="rId33"/>
    <p:sldLayoutId id="2147483776" r:id="rId34"/>
    <p:sldLayoutId id="2147483778" r:id="rId35"/>
    <p:sldLayoutId id="2147483779" r:id="rId36"/>
    <p:sldLayoutId id="2147483781" r:id="rId37"/>
    <p:sldLayoutId id="2147483780" r:id="rId38"/>
    <p:sldLayoutId id="2147483782" r:id="rId39"/>
    <p:sldLayoutId id="2147483783" r:id="rId40"/>
    <p:sldLayoutId id="2147483784" r:id="rId41"/>
    <p:sldLayoutId id="2147483785" r:id="rId42"/>
    <p:sldLayoutId id="2147483786" r:id="rId43"/>
    <p:sldLayoutId id="2147483787" r:id="rId44"/>
    <p:sldLayoutId id="2147483788" r:id="rId45"/>
    <p:sldLayoutId id="2147483789" r:id="rId46"/>
    <p:sldLayoutId id="2147483790" r:id="rId47"/>
    <p:sldLayoutId id="2147483793" r:id="rId48"/>
  </p:sldLayoutIdLst>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package" Target="../embeddings/Foglio_di_lavoro_di_Microsoft_Excel.xlsx"/></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6.jpeg"/><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9.xml"/><Relationship Id="rId1" Type="http://schemas.openxmlformats.org/officeDocument/2006/relationships/themeOverride" Target="../theme/themeOverride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9.xml"/><Relationship Id="rId1" Type="http://schemas.openxmlformats.org/officeDocument/2006/relationships/themeOverride" Target="../theme/themeOverride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37"/>
          <p:cNvSpPr txBox="1">
            <a:spLocks noGrp="1"/>
          </p:cNvSpPr>
          <p:nvPr>
            <p:ph type="ctrTitle"/>
          </p:nvPr>
        </p:nvSpPr>
        <p:spPr>
          <a:xfrm rot="780">
            <a:off x="829979" y="1120308"/>
            <a:ext cx="7484042" cy="2206216"/>
          </a:xfrm>
          <a:prstGeom prst="rect">
            <a:avLst/>
          </a:prstGeom>
        </p:spPr>
        <p:txBody>
          <a:bodyPr spcFirstLastPara="1" wrap="square" lIns="91425" tIns="91425" rIns="91425" bIns="91425" anchor="b" anchorCtr="0">
            <a:noAutofit/>
          </a:bodyPr>
          <a:lstStyle/>
          <a:p>
            <a:r>
              <a:rPr lang="en" sz="4800">
                <a:latin typeface="Calibri"/>
                <a:cs typeface="Calibri"/>
              </a:rPr>
              <a:t>Honey Bee Health </a:t>
            </a:r>
            <a:br>
              <a:rPr lang="en" sz="4800">
                <a:latin typeface="Calibri" panose="020F0502020204030204" pitchFamily="34" charset="0"/>
                <a:cs typeface="Calibri" panose="020F0502020204030204" pitchFamily="34" charset="0"/>
              </a:rPr>
            </a:br>
            <a:r>
              <a:rPr lang="en" sz="3000">
                <a:latin typeface="Calibri"/>
                <a:cs typeface="Calibri"/>
              </a:rPr>
              <a:t>Analyses of reasons and preventions for high risk colony losses</a:t>
            </a:r>
          </a:p>
        </p:txBody>
      </p:sp>
      <p:sp>
        <p:nvSpPr>
          <p:cNvPr id="2" name="CasellaDiTesto 1">
            <a:extLst>
              <a:ext uri="{FF2B5EF4-FFF2-40B4-BE49-F238E27FC236}">
                <a16:creationId xmlns:a16="http://schemas.microsoft.com/office/drawing/2014/main" id="{8FD85633-C53F-7DB7-604D-F0B71A7F89AB}"/>
              </a:ext>
            </a:extLst>
          </p:cNvPr>
          <p:cNvSpPr txBox="1"/>
          <p:nvPr/>
        </p:nvSpPr>
        <p:spPr>
          <a:xfrm>
            <a:off x="482564" y="3550660"/>
            <a:ext cx="198933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600" dirty="0">
                <a:solidFill>
                  <a:schemeClr val="dk1"/>
                </a:solidFill>
                <a:latin typeface="Calibri"/>
                <a:cs typeface="Calibri"/>
              </a:rPr>
              <a:t>TEAM MEMBERS</a:t>
            </a:r>
          </a:p>
          <a:p>
            <a:r>
              <a:rPr lang="it-IT" dirty="0">
                <a:solidFill>
                  <a:schemeClr val="dk1"/>
                </a:solidFill>
                <a:latin typeface="Calibri"/>
                <a:cs typeface="Calibri"/>
              </a:rPr>
              <a:t>Marta Cerri – 5 CFU</a:t>
            </a:r>
          </a:p>
          <a:p>
            <a:r>
              <a:rPr lang="it-IT" dirty="0">
                <a:solidFill>
                  <a:schemeClr val="dk1"/>
                </a:solidFill>
                <a:latin typeface="Calibri"/>
                <a:cs typeface="Calibri"/>
              </a:rPr>
              <a:t>Luca Mainini – 5 CFU</a:t>
            </a:r>
          </a:p>
          <a:p>
            <a:r>
              <a:rPr lang="it-IT" dirty="0">
                <a:solidFill>
                  <a:schemeClr val="dk1"/>
                </a:solidFill>
                <a:latin typeface="Calibri"/>
                <a:cs typeface="Calibri"/>
              </a:rPr>
              <a:t>Lupo Marsigli – 8 CFU</a:t>
            </a:r>
          </a:p>
          <a:p>
            <a:r>
              <a:rPr lang="it-IT" dirty="0">
                <a:solidFill>
                  <a:schemeClr val="dk1"/>
                </a:solidFill>
                <a:latin typeface="Calibri"/>
                <a:cs typeface="Calibri"/>
              </a:rPr>
              <a:t>Eugenio Varetti – 8 CFU</a:t>
            </a:r>
          </a:p>
        </p:txBody>
      </p:sp>
      <p:sp>
        <p:nvSpPr>
          <p:cNvPr id="4" name="CasellaDiTesto 3">
            <a:extLst>
              <a:ext uri="{FF2B5EF4-FFF2-40B4-BE49-F238E27FC236}">
                <a16:creationId xmlns:a16="http://schemas.microsoft.com/office/drawing/2014/main" id="{F1C43CE3-DBC3-989D-0B19-10B2DBCF540B}"/>
              </a:ext>
            </a:extLst>
          </p:cNvPr>
          <p:cNvSpPr txBox="1"/>
          <p:nvPr/>
        </p:nvSpPr>
        <p:spPr>
          <a:xfrm>
            <a:off x="6019137" y="588395"/>
            <a:ext cx="2887329" cy="338554"/>
          </a:xfrm>
          <a:prstGeom prst="rect">
            <a:avLst/>
          </a:prstGeom>
          <a:noFill/>
        </p:spPr>
        <p:txBody>
          <a:bodyPr wrap="none" rtlCol="0">
            <a:spAutoFit/>
          </a:bodyPr>
          <a:lstStyle/>
          <a:p>
            <a:r>
              <a:rPr lang="it-IT" sz="1600" err="1">
                <a:solidFill>
                  <a:schemeClr val="dk1"/>
                </a:solidFill>
                <a:latin typeface="Calibri"/>
                <a:cs typeface="Calibri"/>
              </a:rPr>
              <a:t>Nonparametric</a:t>
            </a:r>
            <a:r>
              <a:rPr lang="it-IT" sz="1600"/>
              <a:t> </a:t>
            </a:r>
            <a:r>
              <a:rPr lang="it-IT" sz="1600" err="1">
                <a:solidFill>
                  <a:schemeClr val="dk1"/>
                </a:solidFill>
                <a:latin typeface="Calibri"/>
                <a:cs typeface="Calibri"/>
              </a:rPr>
              <a:t>Statistics</a:t>
            </a:r>
            <a:r>
              <a:rPr lang="it-IT" sz="1600">
                <a:solidFill>
                  <a:schemeClr val="dk1"/>
                </a:solidFill>
                <a:latin typeface="Calibri"/>
                <a:cs typeface="Calibri"/>
              </a:rPr>
              <a:t>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3A27BA-44EF-1218-ADB4-2AE49C27B0C7}"/>
              </a:ext>
            </a:extLst>
          </p:cNvPr>
          <p:cNvSpPr>
            <a:spLocks noGrp="1"/>
          </p:cNvSpPr>
          <p:nvPr>
            <p:ph type="title"/>
          </p:nvPr>
        </p:nvSpPr>
        <p:spPr>
          <a:xfrm>
            <a:off x="466650" y="46815"/>
            <a:ext cx="8210700" cy="663600"/>
          </a:xfrm>
        </p:spPr>
        <p:txBody>
          <a:bodyPr/>
          <a:lstStyle/>
          <a:p>
            <a:r>
              <a:rPr lang="it-IT" err="1"/>
              <a:t>Spearman</a:t>
            </a:r>
            <a:r>
              <a:rPr lang="it-IT"/>
              <a:t> </a:t>
            </a:r>
            <a:r>
              <a:rPr lang="it-IT" err="1"/>
              <a:t>correlation</a:t>
            </a:r>
            <a:r>
              <a:rPr lang="it-IT"/>
              <a:t> </a:t>
            </a:r>
            <a:r>
              <a:rPr lang="it-IT" err="1"/>
              <a:t>matrix</a:t>
            </a:r>
            <a:br>
              <a:rPr lang="it-IT"/>
            </a:br>
            <a:endParaRPr lang="en-US"/>
          </a:p>
        </p:txBody>
      </p:sp>
      <p:sp>
        <p:nvSpPr>
          <p:cNvPr id="3" name="CasellaDiTesto 2">
            <a:extLst>
              <a:ext uri="{FF2B5EF4-FFF2-40B4-BE49-F238E27FC236}">
                <a16:creationId xmlns:a16="http://schemas.microsoft.com/office/drawing/2014/main" id="{5D697013-653D-331F-2EFF-EA6249EC043D}"/>
              </a:ext>
            </a:extLst>
          </p:cNvPr>
          <p:cNvSpPr txBox="1"/>
          <p:nvPr/>
        </p:nvSpPr>
        <p:spPr>
          <a:xfrm>
            <a:off x="190500" y="756582"/>
            <a:ext cx="1874520" cy="523220"/>
          </a:xfrm>
          <a:prstGeom prst="rect">
            <a:avLst/>
          </a:prstGeom>
          <a:noFill/>
        </p:spPr>
        <p:txBody>
          <a:bodyPr wrap="square" rtlCol="0">
            <a:spAutoFit/>
          </a:bodyPr>
          <a:lstStyle/>
          <a:p>
            <a:r>
              <a:rPr lang="it-IT" err="1"/>
              <a:t>Functional</a:t>
            </a:r>
            <a:r>
              <a:rPr lang="it-IT"/>
              <a:t> data of </a:t>
            </a:r>
            <a:r>
              <a:rPr lang="it-IT" err="1"/>
              <a:t>states</a:t>
            </a:r>
            <a:r>
              <a:rPr lang="it-IT"/>
              <a:t>:</a:t>
            </a:r>
          </a:p>
        </p:txBody>
      </p:sp>
      <p:pic>
        <p:nvPicPr>
          <p:cNvPr id="7" name="Immagine 6">
            <a:extLst>
              <a:ext uri="{FF2B5EF4-FFF2-40B4-BE49-F238E27FC236}">
                <a16:creationId xmlns:a16="http://schemas.microsoft.com/office/drawing/2014/main" id="{EEA9BD34-57FD-16F9-91B2-C1601C2A666B}"/>
              </a:ext>
            </a:extLst>
          </p:cNvPr>
          <p:cNvPicPr>
            <a:picLocks noChangeAspect="1"/>
          </p:cNvPicPr>
          <p:nvPr/>
        </p:nvPicPr>
        <p:blipFill>
          <a:blip r:embed="rId3"/>
          <a:stretch>
            <a:fillRect/>
          </a:stretch>
        </p:blipFill>
        <p:spPr>
          <a:xfrm>
            <a:off x="3928193" y="2827633"/>
            <a:ext cx="2854877" cy="2278411"/>
          </a:xfrm>
          <a:prstGeom prst="rect">
            <a:avLst/>
          </a:prstGeom>
        </p:spPr>
      </p:pic>
      <p:graphicFrame>
        <p:nvGraphicFramePr>
          <p:cNvPr id="8" name="Oggetto 7">
            <a:extLst>
              <a:ext uri="{FF2B5EF4-FFF2-40B4-BE49-F238E27FC236}">
                <a16:creationId xmlns:a16="http://schemas.microsoft.com/office/drawing/2014/main" id="{D24C9692-2A4B-BF44-EAB8-13EE0E03E09D}"/>
              </a:ext>
            </a:extLst>
          </p:cNvPr>
          <p:cNvGraphicFramePr>
            <a:graphicFrameLocks noChangeAspect="1"/>
          </p:cNvGraphicFramePr>
          <p:nvPr>
            <p:extLst>
              <p:ext uri="{D42A27DB-BD31-4B8C-83A1-F6EECF244321}">
                <p14:modId xmlns:p14="http://schemas.microsoft.com/office/powerpoint/2010/main" val="2809306299"/>
              </p:ext>
            </p:extLst>
          </p:nvPr>
        </p:nvGraphicFramePr>
        <p:xfrm>
          <a:off x="1127760" y="1152558"/>
          <a:ext cx="7052310" cy="1675075"/>
        </p:xfrm>
        <a:graphic>
          <a:graphicData uri="http://schemas.openxmlformats.org/presentationml/2006/ole">
            <mc:AlternateContent xmlns:mc="http://schemas.openxmlformats.org/markup-compatibility/2006">
              <mc:Choice xmlns:v="urn:schemas-microsoft-com:vml" Requires="v">
                <p:oleObj name="Foglio di lavoro" r:id="rId4" imgW="7378700" imgH="1752600" progId="Excel.Sheet.12">
                  <p:embed/>
                </p:oleObj>
              </mc:Choice>
              <mc:Fallback>
                <p:oleObj name="Foglio di lavoro" r:id="rId4" imgW="7378700" imgH="1752600" progId="Excel.Sheet.12">
                  <p:embed/>
                  <p:pic>
                    <p:nvPicPr>
                      <p:cNvPr id="8" name="Oggetto 7">
                        <a:extLst>
                          <a:ext uri="{FF2B5EF4-FFF2-40B4-BE49-F238E27FC236}">
                            <a16:creationId xmlns:a16="http://schemas.microsoft.com/office/drawing/2014/main" id="{D24C9692-2A4B-BF44-EAB8-13EE0E03E09D}"/>
                          </a:ext>
                        </a:extLst>
                      </p:cNvPr>
                      <p:cNvPicPr/>
                      <p:nvPr/>
                    </p:nvPicPr>
                    <p:blipFill>
                      <a:blip r:embed="rId5"/>
                      <a:stretch>
                        <a:fillRect/>
                      </a:stretch>
                    </p:blipFill>
                    <p:spPr>
                      <a:xfrm>
                        <a:off x="1127760" y="1152558"/>
                        <a:ext cx="7052310" cy="1675075"/>
                      </a:xfrm>
                      <a:prstGeom prst="rect">
                        <a:avLst/>
                      </a:prstGeom>
                    </p:spPr>
                  </p:pic>
                </p:oleObj>
              </mc:Fallback>
            </mc:AlternateContent>
          </a:graphicData>
        </a:graphic>
      </p:graphicFrame>
      <p:sp>
        <p:nvSpPr>
          <p:cNvPr id="4" name="CasellaDiTesto 3">
            <a:extLst>
              <a:ext uri="{FF2B5EF4-FFF2-40B4-BE49-F238E27FC236}">
                <a16:creationId xmlns:a16="http://schemas.microsoft.com/office/drawing/2014/main" id="{FB741CE7-5079-9BA1-BBC8-3FDEF9F0F785}"/>
              </a:ext>
            </a:extLst>
          </p:cNvPr>
          <p:cNvSpPr txBox="1"/>
          <p:nvPr/>
        </p:nvSpPr>
        <p:spPr>
          <a:xfrm>
            <a:off x="2800350" y="710415"/>
            <a:ext cx="3982720" cy="307777"/>
          </a:xfrm>
          <a:prstGeom prst="rect">
            <a:avLst/>
          </a:prstGeom>
          <a:noFill/>
        </p:spPr>
        <p:txBody>
          <a:bodyPr wrap="square" rtlCol="0">
            <a:spAutoFit/>
          </a:bodyPr>
          <a:lstStyle/>
          <a:p>
            <a:r>
              <a:rPr lang="it-IT"/>
              <a:t>- </a:t>
            </a:r>
            <a:r>
              <a:rPr lang="it-IT" err="1"/>
              <a:t>Ordering</a:t>
            </a:r>
            <a:r>
              <a:rPr lang="it-IT"/>
              <a:t> with </a:t>
            </a:r>
            <a:r>
              <a:rPr lang="it-IT" err="1"/>
              <a:t>Modified</a:t>
            </a:r>
            <a:r>
              <a:rPr lang="it-IT"/>
              <a:t> </a:t>
            </a:r>
            <a:r>
              <a:rPr lang="it-IT" err="1"/>
              <a:t>Hypograph</a:t>
            </a:r>
            <a:r>
              <a:rPr lang="it-IT"/>
              <a:t> Index -</a:t>
            </a:r>
          </a:p>
        </p:txBody>
      </p:sp>
      <p:sp>
        <p:nvSpPr>
          <p:cNvPr id="5" name="Anello 4">
            <a:extLst>
              <a:ext uri="{FF2B5EF4-FFF2-40B4-BE49-F238E27FC236}">
                <a16:creationId xmlns:a16="http://schemas.microsoft.com/office/drawing/2014/main" id="{EB100993-EF73-91D3-4295-D02707E2C04C}"/>
              </a:ext>
            </a:extLst>
          </p:cNvPr>
          <p:cNvSpPr/>
          <p:nvPr/>
        </p:nvSpPr>
        <p:spPr>
          <a:xfrm>
            <a:off x="2856749" y="2626519"/>
            <a:ext cx="604957" cy="325105"/>
          </a:xfrm>
          <a:prstGeom prst="donut">
            <a:avLst>
              <a:gd name="adj" fmla="val 0"/>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9" name="Freccia angolare in su 8">
            <a:extLst>
              <a:ext uri="{FF2B5EF4-FFF2-40B4-BE49-F238E27FC236}">
                <a16:creationId xmlns:a16="http://schemas.microsoft.com/office/drawing/2014/main" id="{331CE3C5-8C21-BCDF-E55A-2E0D268011E7}"/>
              </a:ext>
            </a:extLst>
          </p:cNvPr>
          <p:cNvSpPr/>
          <p:nvPr/>
        </p:nvSpPr>
        <p:spPr>
          <a:xfrm rot="5400000">
            <a:off x="3190832" y="2850556"/>
            <a:ext cx="400050" cy="740266"/>
          </a:xfrm>
          <a:prstGeom prst="bentUpArrow">
            <a:avLst>
              <a:gd name="adj1" fmla="val 7857"/>
              <a:gd name="adj2" fmla="val 12143"/>
              <a:gd name="adj3" fmla="val 27143"/>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6DA591B8-B1AE-8CC2-35EC-C835BC644424}"/>
              </a:ext>
            </a:extLst>
          </p:cNvPr>
          <p:cNvSpPr txBox="1"/>
          <p:nvPr/>
        </p:nvSpPr>
        <p:spPr>
          <a:xfrm>
            <a:off x="6783071" y="3298444"/>
            <a:ext cx="1894280" cy="1384995"/>
          </a:xfrm>
          <a:prstGeom prst="rect">
            <a:avLst/>
          </a:prstGeom>
          <a:noFill/>
        </p:spPr>
        <p:txBody>
          <a:bodyPr wrap="square" rtlCol="0">
            <a:spAutoFit/>
          </a:bodyPr>
          <a:lstStyle/>
          <a:p>
            <a:pPr algn="ctr"/>
            <a:r>
              <a:rPr lang="it-IT" err="1"/>
              <a:t>Median</a:t>
            </a:r>
            <a:r>
              <a:rPr lang="it-IT"/>
              <a:t> </a:t>
            </a:r>
            <a:r>
              <a:rPr lang="it-IT" err="1"/>
              <a:t>function</a:t>
            </a:r>
            <a:r>
              <a:rPr lang="it-IT"/>
              <a:t> of «</a:t>
            </a:r>
            <a:r>
              <a:rPr lang="it-IT" err="1"/>
              <a:t>unknown</a:t>
            </a:r>
            <a:r>
              <a:rPr lang="it-IT"/>
              <a:t>» </a:t>
            </a:r>
            <a:r>
              <a:rPr lang="it-IT" err="1"/>
              <a:t>stressor</a:t>
            </a:r>
            <a:r>
              <a:rPr lang="it-IT"/>
              <a:t> over the </a:t>
            </a:r>
            <a:r>
              <a:rPr lang="it-IT" err="1"/>
              <a:t>years</a:t>
            </a:r>
            <a:r>
              <a:rPr lang="it-IT"/>
              <a:t> </a:t>
            </a:r>
            <a:r>
              <a:rPr lang="it-IT" err="1"/>
              <a:t>seems</a:t>
            </a:r>
            <a:r>
              <a:rPr lang="it-IT"/>
              <a:t> to follows the pattern of the </a:t>
            </a:r>
            <a:r>
              <a:rPr lang="it-IT" err="1"/>
              <a:t>median</a:t>
            </a:r>
            <a:r>
              <a:rPr lang="it-IT"/>
              <a:t> of </a:t>
            </a:r>
            <a:r>
              <a:rPr lang="it-IT" err="1"/>
              <a:t>colony</a:t>
            </a:r>
            <a:r>
              <a:rPr lang="it-IT"/>
              <a:t> </a:t>
            </a:r>
            <a:r>
              <a:rPr lang="it-IT" err="1"/>
              <a:t>loss</a:t>
            </a:r>
            <a:r>
              <a:rPr lang="it-IT"/>
              <a:t> %</a:t>
            </a:r>
          </a:p>
        </p:txBody>
      </p:sp>
    </p:spTree>
    <p:extLst>
      <p:ext uri="{BB962C8B-B14F-4D97-AF65-F5344CB8AC3E}">
        <p14:creationId xmlns:p14="http://schemas.microsoft.com/office/powerpoint/2010/main" val="2502889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4B10FA-B204-EA26-BA8D-E234710D8675}"/>
              </a:ext>
            </a:extLst>
          </p:cNvPr>
          <p:cNvSpPr>
            <a:spLocks noGrp="1"/>
          </p:cNvSpPr>
          <p:nvPr>
            <p:ph type="title"/>
          </p:nvPr>
        </p:nvSpPr>
        <p:spPr>
          <a:xfrm>
            <a:off x="603203" y="108284"/>
            <a:ext cx="8210700" cy="1482465"/>
          </a:xfrm>
        </p:spPr>
        <p:txBody>
          <a:bodyPr/>
          <a:lstStyle/>
          <a:p>
            <a:r>
              <a:rPr lang="it-IT" i="1"/>
              <a:t>Varroa </a:t>
            </a:r>
            <a:r>
              <a:rPr lang="it-IT" i="1" err="1"/>
              <a:t>destructor</a:t>
            </a:r>
            <a:r>
              <a:rPr lang="it-IT" i="1"/>
              <a:t>: the </a:t>
            </a:r>
            <a:r>
              <a:rPr lang="it-IT" i="1" err="1"/>
              <a:t>most</a:t>
            </a:r>
            <a:r>
              <a:rPr lang="it-IT" i="1"/>
              <a:t> </a:t>
            </a:r>
            <a:r>
              <a:rPr lang="it-IT" i="1" err="1"/>
              <a:t>devastating</a:t>
            </a:r>
            <a:r>
              <a:rPr lang="it-IT" i="1"/>
              <a:t> </a:t>
            </a:r>
            <a:r>
              <a:rPr lang="it-IT" i="1" err="1"/>
              <a:t>honey</a:t>
            </a:r>
            <a:r>
              <a:rPr lang="it-IT" i="1"/>
              <a:t> </a:t>
            </a:r>
            <a:r>
              <a:rPr lang="it-IT" i="1" err="1"/>
              <a:t>bee</a:t>
            </a:r>
            <a:r>
              <a:rPr lang="it-IT" i="1"/>
              <a:t> </a:t>
            </a:r>
            <a:r>
              <a:rPr lang="it-IT" i="1" err="1"/>
              <a:t>pest</a:t>
            </a:r>
            <a:br>
              <a:rPr lang="en-US"/>
            </a:br>
            <a:endParaRPr lang="it-IT"/>
          </a:p>
          <a:p>
            <a:endParaRPr lang="it-IT"/>
          </a:p>
        </p:txBody>
      </p:sp>
      <p:sp>
        <p:nvSpPr>
          <p:cNvPr id="7" name="CasellaDiTesto 6">
            <a:extLst>
              <a:ext uri="{FF2B5EF4-FFF2-40B4-BE49-F238E27FC236}">
                <a16:creationId xmlns:a16="http://schemas.microsoft.com/office/drawing/2014/main" id="{7FFBF189-CECC-A5D4-C80F-59ADB4726B76}"/>
              </a:ext>
            </a:extLst>
          </p:cNvPr>
          <p:cNvSpPr txBox="1"/>
          <p:nvPr/>
        </p:nvSpPr>
        <p:spPr>
          <a:xfrm>
            <a:off x="8840825" y="1591894"/>
            <a:ext cx="364099" cy="246221"/>
          </a:xfrm>
          <a:prstGeom prst="rect">
            <a:avLst/>
          </a:prstGeom>
          <a:noFill/>
        </p:spPr>
        <p:txBody>
          <a:bodyPr wrap="square" rtlCol="0">
            <a:spAutoFit/>
          </a:bodyPr>
          <a:lstStyle/>
          <a:p>
            <a:pPr algn="l"/>
            <a:r>
              <a:rPr lang="it-IT" sz="1000" b="0" i="1">
                <a:solidFill>
                  <a:schemeClr val="tx1"/>
                </a:solidFill>
                <a:effectLst/>
                <a:latin typeface="Calibri" panose="020F0502020204030204" pitchFamily="34" charset="0"/>
                <a:cs typeface="Calibri" panose="020F0502020204030204" pitchFamily="34" charset="0"/>
              </a:rPr>
              <a:t>*</a:t>
            </a:r>
            <a:endParaRPr lang="en-US"/>
          </a:p>
        </p:txBody>
      </p:sp>
      <p:pic>
        <p:nvPicPr>
          <p:cNvPr id="8" name="Immagine 7">
            <a:extLst>
              <a:ext uri="{FF2B5EF4-FFF2-40B4-BE49-F238E27FC236}">
                <a16:creationId xmlns:a16="http://schemas.microsoft.com/office/drawing/2014/main" id="{A5E3FAB0-8EB0-5B31-4D43-FAC4B4662C9D}"/>
              </a:ext>
            </a:extLst>
          </p:cNvPr>
          <p:cNvPicPr>
            <a:picLocks noChangeAspect="1"/>
          </p:cNvPicPr>
          <p:nvPr/>
        </p:nvPicPr>
        <p:blipFill>
          <a:blip r:embed="rId3"/>
          <a:stretch>
            <a:fillRect/>
          </a:stretch>
        </p:blipFill>
        <p:spPr>
          <a:xfrm>
            <a:off x="2258516" y="1458539"/>
            <a:ext cx="4900074" cy="3386963"/>
          </a:xfrm>
          <a:prstGeom prst="rect">
            <a:avLst/>
          </a:prstGeom>
        </p:spPr>
      </p:pic>
      <p:sp>
        <p:nvSpPr>
          <p:cNvPr id="3" name="CasellaDiTesto 2">
            <a:extLst>
              <a:ext uri="{FF2B5EF4-FFF2-40B4-BE49-F238E27FC236}">
                <a16:creationId xmlns:a16="http://schemas.microsoft.com/office/drawing/2014/main" id="{05A06932-D1A3-7C49-E1F2-5A831E956101}"/>
              </a:ext>
            </a:extLst>
          </p:cNvPr>
          <p:cNvSpPr txBox="1"/>
          <p:nvPr/>
        </p:nvSpPr>
        <p:spPr>
          <a:xfrm rot="16200000">
            <a:off x="2176771" y="2593711"/>
            <a:ext cx="320922" cy="276999"/>
          </a:xfrm>
          <a:prstGeom prst="rect">
            <a:avLst/>
          </a:prstGeom>
          <a:noFill/>
        </p:spPr>
        <p:txBody>
          <a:bodyPr wrap="square" rtlCol="0">
            <a:spAutoFit/>
          </a:bodyPr>
          <a:lstStyle/>
          <a:p>
            <a:r>
              <a:rPr lang="it-IT" sz="1200" dirty="0"/>
              <a:t>%</a:t>
            </a:r>
          </a:p>
        </p:txBody>
      </p:sp>
    </p:spTree>
    <p:extLst>
      <p:ext uri="{BB962C8B-B14F-4D97-AF65-F5344CB8AC3E}">
        <p14:creationId xmlns:p14="http://schemas.microsoft.com/office/powerpoint/2010/main" val="3840175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52C0CD87-8624-3382-B591-8C6A5608514C}"/>
              </a:ext>
            </a:extLst>
          </p:cNvPr>
          <p:cNvPicPr>
            <a:picLocks noChangeAspect="1"/>
          </p:cNvPicPr>
          <p:nvPr/>
        </p:nvPicPr>
        <p:blipFill>
          <a:blip r:embed="rId3"/>
          <a:stretch>
            <a:fillRect/>
          </a:stretch>
        </p:blipFill>
        <p:spPr>
          <a:xfrm>
            <a:off x="655607" y="1324183"/>
            <a:ext cx="4569271" cy="3232719"/>
          </a:xfrm>
          <a:prstGeom prst="rect">
            <a:avLst/>
          </a:prstGeom>
        </p:spPr>
      </p:pic>
      <p:sp>
        <p:nvSpPr>
          <p:cNvPr id="2" name="Titolo 1">
            <a:extLst>
              <a:ext uri="{FF2B5EF4-FFF2-40B4-BE49-F238E27FC236}">
                <a16:creationId xmlns:a16="http://schemas.microsoft.com/office/drawing/2014/main" id="{B14B10FA-B204-EA26-BA8D-E234710D8675}"/>
              </a:ext>
            </a:extLst>
          </p:cNvPr>
          <p:cNvSpPr>
            <a:spLocks noGrp="1"/>
          </p:cNvSpPr>
          <p:nvPr>
            <p:ph type="title"/>
          </p:nvPr>
        </p:nvSpPr>
        <p:spPr>
          <a:xfrm>
            <a:off x="466650" y="0"/>
            <a:ext cx="8210700" cy="1482465"/>
          </a:xfrm>
        </p:spPr>
        <p:txBody>
          <a:bodyPr/>
          <a:lstStyle/>
          <a:p>
            <a:r>
              <a:rPr lang="it-IT" i="1"/>
              <a:t>Varroa </a:t>
            </a:r>
            <a:r>
              <a:rPr lang="it-IT" i="1" err="1"/>
              <a:t>destructor</a:t>
            </a:r>
            <a:r>
              <a:rPr lang="it-IT" i="1"/>
              <a:t>: the </a:t>
            </a:r>
            <a:r>
              <a:rPr lang="it-IT" i="1" err="1"/>
              <a:t>most</a:t>
            </a:r>
            <a:r>
              <a:rPr lang="it-IT" i="1"/>
              <a:t> </a:t>
            </a:r>
            <a:r>
              <a:rPr lang="it-IT" i="1" err="1"/>
              <a:t>devastating</a:t>
            </a:r>
            <a:r>
              <a:rPr lang="it-IT" i="1"/>
              <a:t> </a:t>
            </a:r>
            <a:r>
              <a:rPr lang="it-IT" i="1" err="1"/>
              <a:t>honey</a:t>
            </a:r>
            <a:r>
              <a:rPr lang="it-IT" i="1"/>
              <a:t> </a:t>
            </a:r>
            <a:r>
              <a:rPr lang="it-IT" i="1" err="1"/>
              <a:t>bee</a:t>
            </a:r>
            <a:r>
              <a:rPr lang="it-IT" i="1"/>
              <a:t> </a:t>
            </a:r>
            <a:r>
              <a:rPr lang="it-IT" i="1" err="1"/>
              <a:t>pest</a:t>
            </a:r>
            <a:br>
              <a:rPr lang="en-US"/>
            </a:br>
            <a:endParaRPr lang="it-IT"/>
          </a:p>
          <a:p>
            <a:endParaRPr lang="it-IT"/>
          </a:p>
        </p:txBody>
      </p:sp>
      <p:pic>
        <p:nvPicPr>
          <p:cNvPr id="4" name="Immagine 5">
            <a:extLst>
              <a:ext uri="{FF2B5EF4-FFF2-40B4-BE49-F238E27FC236}">
                <a16:creationId xmlns:a16="http://schemas.microsoft.com/office/drawing/2014/main" id="{52EC7668-64FC-2865-4198-CB95DB66E26A}"/>
              </a:ext>
            </a:extLst>
          </p:cNvPr>
          <p:cNvPicPr>
            <a:picLocks noChangeAspect="1"/>
          </p:cNvPicPr>
          <p:nvPr/>
        </p:nvPicPr>
        <p:blipFill>
          <a:blip r:embed="rId4"/>
          <a:stretch>
            <a:fillRect/>
          </a:stretch>
        </p:blipFill>
        <p:spPr>
          <a:xfrm>
            <a:off x="5465075" y="1648570"/>
            <a:ext cx="3557800" cy="2481832"/>
          </a:xfrm>
          <a:prstGeom prst="rect">
            <a:avLst/>
          </a:prstGeom>
        </p:spPr>
      </p:pic>
      <p:sp>
        <p:nvSpPr>
          <p:cNvPr id="3" name="CasellaDiTesto 2">
            <a:extLst>
              <a:ext uri="{FF2B5EF4-FFF2-40B4-BE49-F238E27FC236}">
                <a16:creationId xmlns:a16="http://schemas.microsoft.com/office/drawing/2014/main" id="{E5B71DEF-9143-BC8A-CED2-8C7F2D93F0B5}"/>
              </a:ext>
            </a:extLst>
          </p:cNvPr>
          <p:cNvSpPr txBox="1"/>
          <p:nvPr/>
        </p:nvSpPr>
        <p:spPr>
          <a:xfrm>
            <a:off x="5538158" y="4011283"/>
            <a:ext cx="3484717" cy="1154162"/>
          </a:xfrm>
          <a:prstGeom prst="rect">
            <a:avLst/>
          </a:prstGeom>
          <a:noFill/>
        </p:spPr>
        <p:txBody>
          <a:bodyPr wrap="square" rtlCol="0">
            <a:spAutoFit/>
          </a:bodyPr>
          <a:lstStyle/>
          <a:p>
            <a:pPr marL="171450" indent="-171450">
              <a:buFont typeface="Arial" panose="020B0604020202020204" pitchFamily="34" charset="0"/>
              <a:buChar char="•"/>
            </a:pPr>
            <a:r>
              <a:rPr lang="en-US" sz="1100"/>
              <a:t>Varroa is a highly efficient vector of honey bee viruses and drives changes in virus distribution, prevalence, and virulence. </a:t>
            </a:r>
          </a:p>
          <a:p>
            <a:pPr marL="171450" indent="-171450">
              <a:buFont typeface="Arial" panose="020B0604020202020204" pitchFamily="34" charset="0"/>
              <a:buChar char="•"/>
            </a:pPr>
            <a:r>
              <a:rPr lang="en-US" sz="1100"/>
              <a:t>Heavy Varroa mite infestations can build up in 3–4 years </a:t>
            </a:r>
          </a:p>
          <a:p>
            <a:endParaRPr lang="en-US"/>
          </a:p>
        </p:txBody>
      </p:sp>
      <p:sp>
        <p:nvSpPr>
          <p:cNvPr id="6" name="CasellaDiTesto 5">
            <a:extLst>
              <a:ext uri="{FF2B5EF4-FFF2-40B4-BE49-F238E27FC236}">
                <a16:creationId xmlns:a16="http://schemas.microsoft.com/office/drawing/2014/main" id="{7A8B3F53-88C6-2ECB-7133-67F597093D0D}"/>
              </a:ext>
            </a:extLst>
          </p:cNvPr>
          <p:cNvSpPr txBox="1"/>
          <p:nvPr/>
        </p:nvSpPr>
        <p:spPr>
          <a:xfrm>
            <a:off x="1287262" y="4678532"/>
            <a:ext cx="4250896" cy="615553"/>
          </a:xfrm>
          <a:prstGeom prst="rect">
            <a:avLst/>
          </a:prstGeom>
          <a:noFill/>
        </p:spPr>
        <p:txBody>
          <a:bodyPr wrap="square" rtlCol="0">
            <a:spAutoFit/>
          </a:bodyPr>
          <a:lstStyle/>
          <a:p>
            <a:pPr algn="l"/>
            <a:r>
              <a:rPr lang="it-IT" sz="1000" b="0" i="1">
                <a:solidFill>
                  <a:schemeClr val="tx1"/>
                </a:solidFill>
                <a:effectLst/>
                <a:latin typeface="Calibri" panose="020F0502020204030204" pitchFamily="34" charset="0"/>
                <a:cs typeface="Calibri" panose="020F0502020204030204" pitchFamily="34" charset="0"/>
              </a:rPr>
              <a:t>* Varroa </a:t>
            </a:r>
            <a:r>
              <a:rPr lang="it-IT" sz="1000" b="0" i="1" err="1">
                <a:solidFill>
                  <a:schemeClr val="tx1"/>
                </a:solidFill>
                <a:effectLst/>
                <a:latin typeface="Calibri" panose="020F0502020204030204" pitchFamily="34" charset="0"/>
                <a:cs typeface="Calibri" panose="020F0502020204030204" pitchFamily="34" charset="0"/>
              </a:rPr>
              <a:t>destructor</a:t>
            </a:r>
            <a:r>
              <a:rPr lang="it-IT" sz="1000" b="0" i="1">
                <a:solidFill>
                  <a:schemeClr val="tx1"/>
                </a:solidFill>
                <a:effectLst/>
                <a:latin typeface="Calibri" panose="020F0502020204030204" pitchFamily="34" charset="0"/>
                <a:cs typeface="Calibri" panose="020F0502020204030204" pitchFamily="34" charset="0"/>
              </a:rPr>
              <a:t>: A </a:t>
            </a:r>
            <a:r>
              <a:rPr lang="it-IT" sz="1000" b="0" i="1" err="1">
                <a:solidFill>
                  <a:schemeClr val="tx1"/>
                </a:solidFill>
                <a:effectLst/>
                <a:latin typeface="Calibri" panose="020F0502020204030204" pitchFamily="34" charset="0"/>
                <a:cs typeface="Calibri" panose="020F0502020204030204" pitchFamily="34" charset="0"/>
              </a:rPr>
              <a:t>Complex</a:t>
            </a:r>
            <a:r>
              <a:rPr lang="it-IT" sz="1000" b="0" i="1">
                <a:solidFill>
                  <a:schemeClr val="tx1"/>
                </a:solidFill>
                <a:effectLst/>
                <a:latin typeface="Calibri" panose="020F0502020204030204" pitchFamily="34" charset="0"/>
                <a:cs typeface="Calibri" panose="020F0502020204030204" pitchFamily="34" charset="0"/>
              </a:rPr>
              <a:t> </a:t>
            </a:r>
            <a:r>
              <a:rPr lang="it-IT" sz="1000" b="0" i="1" err="1">
                <a:solidFill>
                  <a:schemeClr val="tx1"/>
                </a:solidFill>
                <a:effectLst/>
                <a:latin typeface="Calibri" panose="020F0502020204030204" pitchFamily="34" charset="0"/>
                <a:cs typeface="Calibri" panose="020F0502020204030204" pitchFamily="34" charset="0"/>
              </a:rPr>
              <a:t>Parasite</a:t>
            </a:r>
            <a:r>
              <a:rPr lang="it-IT" sz="1000" b="0" i="1">
                <a:solidFill>
                  <a:schemeClr val="tx1"/>
                </a:solidFill>
                <a:effectLst/>
                <a:latin typeface="Calibri" panose="020F0502020204030204" pitchFamily="34" charset="0"/>
                <a:cs typeface="Calibri" panose="020F0502020204030204" pitchFamily="34" charset="0"/>
              </a:rPr>
              <a:t>, </a:t>
            </a:r>
            <a:r>
              <a:rPr lang="it-IT" sz="1000" b="0" i="1" err="1">
                <a:solidFill>
                  <a:schemeClr val="tx1"/>
                </a:solidFill>
                <a:effectLst/>
                <a:latin typeface="Calibri" panose="020F0502020204030204" pitchFamily="34" charset="0"/>
                <a:cs typeface="Calibri" panose="020F0502020204030204" pitchFamily="34" charset="0"/>
              </a:rPr>
              <a:t>Crippling</a:t>
            </a:r>
            <a:r>
              <a:rPr lang="it-IT" sz="1000" b="0" i="1">
                <a:solidFill>
                  <a:schemeClr val="tx1"/>
                </a:solidFill>
                <a:effectLst/>
                <a:latin typeface="Calibri" panose="020F0502020204030204" pitchFamily="34" charset="0"/>
                <a:cs typeface="Calibri" panose="020F0502020204030204" pitchFamily="34" charset="0"/>
              </a:rPr>
              <a:t> </a:t>
            </a:r>
            <a:r>
              <a:rPr lang="it-IT" sz="1000" b="0" i="1" err="1">
                <a:solidFill>
                  <a:schemeClr val="tx1"/>
                </a:solidFill>
                <a:effectLst/>
                <a:latin typeface="Calibri" panose="020F0502020204030204" pitchFamily="34" charset="0"/>
                <a:cs typeface="Calibri" panose="020F0502020204030204" pitchFamily="34" charset="0"/>
              </a:rPr>
              <a:t>Honey</a:t>
            </a:r>
            <a:r>
              <a:rPr lang="it-IT" sz="1000" b="0" i="1">
                <a:solidFill>
                  <a:schemeClr val="tx1"/>
                </a:solidFill>
                <a:effectLst/>
                <a:latin typeface="Calibri" panose="020F0502020204030204" pitchFamily="34" charset="0"/>
                <a:cs typeface="Calibri" panose="020F0502020204030204" pitchFamily="34" charset="0"/>
              </a:rPr>
              <a:t> </a:t>
            </a:r>
            <a:r>
              <a:rPr lang="it-IT" sz="1000" b="0" i="1" err="1">
                <a:solidFill>
                  <a:schemeClr val="tx1"/>
                </a:solidFill>
                <a:effectLst/>
                <a:latin typeface="Calibri" panose="020F0502020204030204" pitchFamily="34" charset="0"/>
                <a:cs typeface="Calibri" panose="020F0502020204030204" pitchFamily="34" charset="0"/>
              </a:rPr>
              <a:t>Bees</a:t>
            </a:r>
            <a:r>
              <a:rPr lang="it-IT" sz="1000" b="0" i="1">
                <a:solidFill>
                  <a:schemeClr val="tx1"/>
                </a:solidFill>
                <a:effectLst/>
                <a:latin typeface="Calibri" panose="020F0502020204030204" pitchFamily="34" charset="0"/>
                <a:cs typeface="Calibri" panose="020F0502020204030204" pitchFamily="34" charset="0"/>
              </a:rPr>
              <a:t> Worldwide, Kirsten </a:t>
            </a:r>
            <a:r>
              <a:rPr lang="it-IT" sz="1000" b="0" i="1" err="1">
                <a:solidFill>
                  <a:schemeClr val="tx1"/>
                </a:solidFill>
                <a:effectLst/>
                <a:latin typeface="Calibri" panose="020F0502020204030204" pitchFamily="34" charset="0"/>
                <a:cs typeface="Calibri" panose="020F0502020204030204" pitchFamily="34" charset="0"/>
              </a:rPr>
              <a:t>S.Traynor</a:t>
            </a:r>
            <a:r>
              <a:rPr lang="it-IT" sz="1000" b="0" i="1">
                <a:solidFill>
                  <a:schemeClr val="tx1"/>
                </a:solidFill>
                <a:effectLst/>
                <a:latin typeface="Calibri" panose="020F0502020204030204" pitchFamily="34" charset="0"/>
                <a:cs typeface="Calibri" panose="020F0502020204030204" pitchFamily="34" charset="0"/>
              </a:rPr>
              <a:t> et Al.</a:t>
            </a:r>
          </a:p>
          <a:p>
            <a:endParaRPr lang="en-US"/>
          </a:p>
        </p:txBody>
      </p:sp>
      <p:sp>
        <p:nvSpPr>
          <p:cNvPr id="7" name="CasellaDiTesto 6">
            <a:extLst>
              <a:ext uri="{FF2B5EF4-FFF2-40B4-BE49-F238E27FC236}">
                <a16:creationId xmlns:a16="http://schemas.microsoft.com/office/drawing/2014/main" id="{7FFBF189-CECC-A5D4-C80F-59ADB4726B76}"/>
              </a:ext>
            </a:extLst>
          </p:cNvPr>
          <p:cNvSpPr txBox="1"/>
          <p:nvPr/>
        </p:nvSpPr>
        <p:spPr>
          <a:xfrm>
            <a:off x="8840825" y="1591894"/>
            <a:ext cx="364099" cy="246221"/>
          </a:xfrm>
          <a:prstGeom prst="rect">
            <a:avLst/>
          </a:prstGeom>
          <a:noFill/>
        </p:spPr>
        <p:txBody>
          <a:bodyPr wrap="square" rtlCol="0">
            <a:spAutoFit/>
          </a:bodyPr>
          <a:lstStyle/>
          <a:p>
            <a:pPr algn="l"/>
            <a:r>
              <a:rPr lang="it-IT" sz="1000" b="0" i="1">
                <a:solidFill>
                  <a:schemeClr val="tx1"/>
                </a:solidFill>
                <a:effectLst/>
                <a:latin typeface="Calibri" panose="020F0502020204030204" pitchFamily="34" charset="0"/>
                <a:cs typeface="Calibri" panose="020F0502020204030204" pitchFamily="34" charset="0"/>
              </a:rPr>
              <a:t>*</a:t>
            </a:r>
            <a:endParaRPr lang="en-US"/>
          </a:p>
        </p:txBody>
      </p:sp>
    </p:spTree>
    <p:extLst>
      <p:ext uri="{BB962C8B-B14F-4D97-AF65-F5344CB8AC3E}">
        <p14:creationId xmlns:p14="http://schemas.microsoft.com/office/powerpoint/2010/main" val="212990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4B10FA-B204-EA26-BA8D-E234710D8675}"/>
              </a:ext>
            </a:extLst>
          </p:cNvPr>
          <p:cNvSpPr>
            <a:spLocks noGrp="1"/>
          </p:cNvSpPr>
          <p:nvPr>
            <p:ph type="title"/>
          </p:nvPr>
        </p:nvSpPr>
        <p:spPr>
          <a:xfrm>
            <a:off x="466650" y="-18867"/>
            <a:ext cx="8210700" cy="872097"/>
          </a:xfrm>
        </p:spPr>
        <p:txBody>
          <a:bodyPr/>
          <a:lstStyle/>
          <a:p>
            <a:r>
              <a:rPr lang="it-IT" i="1" err="1"/>
              <a:t>Influence</a:t>
            </a:r>
            <a:r>
              <a:rPr lang="it-IT" i="1"/>
              <a:t> of Varroa</a:t>
            </a:r>
            <a:br>
              <a:rPr lang="en-US"/>
            </a:br>
            <a:endParaRPr lang="it-IT"/>
          </a:p>
          <a:p>
            <a:endParaRPr lang="it-IT"/>
          </a:p>
        </p:txBody>
      </p:sp>
      <p:pic>
        <p:nvPicPr>
          <p:cNvPr id="8" name="Immagine 7">
            <a:extLst>
              <a:ext uri="{FF2B5EF4-FFF2-40B4-BE49-F238E27FC236}">
                <a16:creationId xmlns:a16="http://schemas.microsoft.com/office/drawing/2014/main" id="{83D90FFD-D9E3-CEDE-80B6-20E975A565B6}"/>
              </a:ext>
            </a:extLst>
          </p:cNvPr>
          <p:cNvPicPr>
            <a:picLocks noChangeAspect="1"/>
          </p:cNvPicPr>
          <p:nvPr/>
        </p:nvPicPr>
        <p:blipFill>
          <a:blip r:embed="rId3"/>
          <a:stretch>
            <a:fillRect/>
          </a:stretch>
        </p:blipFill>
        <p:spPr>
          <a:xfrm>
            <a:off x="-166105" y="1107869"/>
            <a:ext cx="5980461" cy="3986974"/>
          </a:xfrm>
          <a:prstGeom prst="rect">
            <a:avLst/>
          </a:prstGeom>
        </p:spPr>
      </p:pic>
      <p:sp>
        <p:nvSpPr>
          <p:cNvPr id="5" name="CasellaDiTesto 4">
            <a:extLst>
              <a:ext uri="{FF2B5EF4-FFF2-40B4-BE49-F238E27FC236}">
                <a16:creationId xmlns:a16="http://schemas.microsoft.com/office/drawing/2014/main" id="{08FB44CF-FAEE-214D-0471-4F178DB07FD5}"/>
              </a:ext>
            </a:extLst>
          </p:cNvPr>
          <p:cNvSpPr txBox="1"/>
          <p:nvPr/>
        </p:nvSpPr>
        <p:spPr>
          <a:xfrm>
            <a:off x="466651" y="630816"/>
            <a:ext cx="4714950" cy="954107"/>
          </a:xfrm>
          <a:prstGeom prst="rect">
            <a:avLst/>
          </a:prstGeom>
          <a:noFill/>
        </p:spPr>
        <p:txBody>
          <a:bodyPr wrap="square" rtlCol="0">
            <a:spAutoFit/>
          </a:bodyPr>
          <a:lstStyle/>
          <a:p>
            <a:r>
              <a:rPr lang="en-AU" i="1"/>
              <a:t>Some states show similar patterns in </a:t>
            </a:r>
            <a:r>
              <a:rPr lang="en-AU" b="1" i="1"/>
              <a:t>overwintering reductions of bee colonies</a:t>
            </a:r>
            <a:r>
              <a:rPr lang="en-AU" i="1"/>
              <a:t> and </a:t>
            </a:r>
            <a:r>
              <a:rPr lang="en-AU" b="1" i="1"/>
              <a:t>number of stressed colonies by Varroa mites</a:t>
            </a:r>
            <a:r>
              <a:rPr lang="en-AU" i="1"/>
              <a:t>.</a:t>
            </a:r>
            <a:br>
              <a:rPr lang="en-AU"/>
            </a:br>
            <a:endParaRPr lang="en-AU"/>
          </a:p>
        </p:txBody>
      </p:sp>
      <p:pic>
        <p:nvPicPr>
          <p:cNvPr id="3" name="Immagine 2">
            <a:extLst>
              <a:ext uri="{FF2B5EF4-FFF2-40B4-BE49-F238E27FC236}">
                <a16:creationId xmlns:a16="http://schemas.microsoft.com/office/drawing/2014/main" id="{4C8FC928-FF27-A5B5-BEA9-250AFC59B6A9}"/>
              </a:ext>
            </a:extLst>
          </p:cNvPr>
          <p:cNvPicPr>
            <a:picLocks noChangeAspect="1"/>
          </p:cNvPicPr>
          <p:nvPr/>
        </p:nvPicPr>
        <p:blipFill>
          <a:blip r:embed="rId4"/>
          <a:stretch>
            <a:fillRect/>
          </a:stretch>
        </p:blipFill>
        <p:spPr>
          <a:xfrm>
            <a:off x="5407119" y="1715004"/>
            <a:ext cx="3609789" cy="2880889"/>
          </a:xfrm>
          <a:prstGeom prst="rect">
            <a:avLst/>
          </a:prstGeom>
        </p:spPr>
      </p:pic>
      <p:sp>
        <p:nvSpPr>
          <p:cNvPr id="4" name="CasellaDiTesto 3">
            <a:extLst>
              <a:ext uri="{FF2B5EF4-FFF2-40B4-BE49-F238E27FC236}">
                <a16:creationId xmlns:a16="http://schemas.microsoft.com/office/drawing/2014/main" id="{6B88E572-A1BF-1304-A572-275351F7AB5A}"/>
              </a:ext>
            </a:extLst>
          </p:cNvPr>
          <p:cNvSpPr txBox="1"/>
          <p:nvPr/>
        </p:nvSpPr>
        <p:spPr>
          <a:xfrm>
            <a:off x="6091618" y="1391839"/>
            <a:ext cx="2541080" cy="400110"/>
          </a:xfrm>
          <a:prstGeom prst="rect">
            <a:avLst/>
          </a:prstGeom>
          <a:noFill/>
        </p:spPr>
        <p:txBody>
          <a:bodyPr wrap="none" rtlCol="0">
            <a:spAutoFit/>
          </a:bodyPr>
          <a:lstStyle/>
          <a:p>
            <a:r>
              <a:rPr lang="en-AU" sz="2000" i="1">
                <a:solidFill>
                  <a:schemeClr val="accent2"/>
                </a:solidFill>
                <a:latin typeface="Mali SemiBold"/>
                <a:cs typeface="Mali SemiBold"/>
                <a:sym typeface="Mali SemiBold"/>
              </a:rPr>
              <a:t>Outliers detection</a:t>
            </a:r>
          </a:p>
        </p:txBody>
      </p:sp>
      <p:sp>
        <p:nvSpPr>
          <p:cNvPr id="9" name="CasellaDiTesto 8">
            <a:extLst>
              <a:ext uri="{FF2B5EF4-FFF2-40B4-BE49-F238E27FC236}">
                <a16:creationId xmlns:a16="http://schemas.microsoft.com/office/drawing/2014/main" id="{89747734-8704-DBF8-5B80-3F6FF0A101DC}"/>
              </a:ext>
            </a:extLst>
          </p:cNvPr>
          <p:cNvSpPr txBox="1"/>
          <p:nvPr/>
        </p:nvSpPr>
        <p:spPr>
          <a:xfrm>
            <a:off x="6091618" y="4507513"/>
            <a:ext cx="2315057" cy="307777"/>
          </a:xfrm>
          <a:prstGeom prst="rect">
            <a:avLst/>
          </a:prstGeom>
          <a:noFill/>
        </p:spPr>
        <p:txBody>
          <a:bodyPr wrap="none" rtlCol="0">
            <a:spAutoFit/>
          </a:bodyPr>
          <a:lstStyle/>
          <a:p>
            <a:r>
              <a:rPr lang="it-IT" err="1"/>
              <a:t>Shape</a:t>
            </a:r>
            <a:r>
              <a:rPr lang="it-IT"/>
              <a:t> </a:t>
            </a:r>
            <a:r>
              <a:rPr lang="it-IT" err="1"/>
              <a:t>outlier</a:t>
            </a:r>
            <a:r>
              <a:rPr lang="it-IT"/>
              <a:t>: New Mexico</a:t>
            </a:r>
          </a:p>
        </p:txBody>
      </p:sp>
      <p:sp>
        <p:nvSpPr>
          <p:cNvPr id="10" name="Rettangolo 9">
            <a:extLst>
              <a:ext uri="{FF2B5EF4-FFF2-40B4-BE49-F238E27FC236}">
                <a16:creationId xmlns:a16="http://schemas.microsoft.com/office/drawing/2014/main" id="{872576CF-E248-9D47-9C60-652C818C59D9}"/>
              </a:ext>
            </a:extLst>
          </p:cNvPr>
          <p:cNvSpPr/>
          <p:nvPr/>
        </p:nvSpPr>
        <p:spPr>
          <a:xfrm>
            <a:off x="5351364" y="1391839"/>
            <a:ext cx="3703426" cy="365538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85364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0">
            <a:extLst>
              <a:ext uri="{FF2B5EF4-FFF2-40B4-BE49-F238E27FC236}">
                <a16:creationId xmlns:a16="http://schemas.microsoft.com/office/drawing/2014/main" id="{10DE3EBB-4895-24E0-A9EB-518E7B4530B8}"/>
              </a:ext>
            </a:extLst>
          </p:cNvPr>
          <p:cNvSpPr/>
          <p:nvPr/>
        </p:nvSpPr>
        <p:spPr>
          <a:xfrm>
            <a:off x="3084104" y="1083854"/>
            <a:ext cx="2975792" cy="2975792"/>
          </a:xfrm>
          <a:prstGeom prst="ellipse">
            <a:avLst/>
          </a:prstGeom>
          <a:solidFill>
            <a:schemeClr val="bg1">
              <a:lumMod val="9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grpSp>
        <p:nvGrpSpPr>
          <p:cNvPr id="6" name="Group 6">
            <a:extLst>
              <a:ext uri="{FF2B5EF4-FFF2-40B4-BE49-F238E27FC236}">
                <a16:creationId xmlns:a16="http://schemas.microsoft.com/office/drawing/2014/main" id="{8D960F72-F35F-4762-4666-9F40F6B4792E}"/>
              </a:ext>
            </a:extLst>
          </p:cNvPr>
          <p:cNvGrpSpPr/>
          <p:nvPr/>
        </p:nvGrpSpPr>
        <p:grpSpPr>
          <a:xfrm>
            <a:off x="3663091" y="1662841"/>
            <a:ext cx="1817819" cy="1817819"/>
            <a:chOff x="9989883" y="4654296"/>
            <a:chExt cx="4407408" cy="4407408"/>
          </a:xfrm>
        </p:grpSpPr>
        <p:sp>
          <p:nvSpPr>
            <p:cNvPr id="7" name="Oval 3">
              <a:extLst>
                <a:ext uri="{FF2B5EF4-FFF2-40B4-BE49-F238E27FC236}">
                  <a16:creationId xmlns:a16="http://schemas.microsoft.com/office/drawing/2014/main" id="{4B435DA9-C37B-E2BE-6C58-EE98CC985EA9}"/>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8" name="Arc 2">
              <a:extLst>
                <a:ext uri="{FF2B5EF4-FFF2-40B4-BE49-F238E27FC236}">
                  <a16:creationId xmlns:a16="http://schemas.microsoft.com/office/drawing/2014/main" id="{BF0D4782-B253-775A-C46A-99939C319490}"/>
                </a:ext>
              </a:extLst>
            </p:cNvPr>
            <p:cNvSpPr/>
            <p:nvPr/>
          </p:nvSpPr>
          <p:spPr>
            <a:xfrm>
              <a:off x="9991545" y="4654296"/>
              <a:ext cx="4405746" cy="4405746"/>
            </a:xfrm>
            <a:prstGeom prst="arc">
              <a:avLst>
                <a:gd name="adj1" fmla="val 16200000"/>
                <a:gd name="adj2" fmla="val 20775565"/>
              </a:avLst>
            </a:prstGeom>
            <a:ln w="44450">
              <a:gradFill flip="none" rotWithShape="1">
                <a:gsLst>
                  <a:gs pos="23000">
                    <a:schemeClr val="bg2">
                      <a:alpha val="0"/>
                    </a:schemeClr>
                  </a:gs>
                  <a:gs pos="100000">
                    <a:schemeClr val="bg2"/>
                  </a:gs>
                </a:gsLst>
                <a:lin ang="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25"/>
            </a:p>
          </p:txBody>
        </p:sp>
      </p:grpSp>
      <p:sp>
        <p:nvSpPr>
          <p:cNvPr id="9" name="TextBox 10">
            <a:extLst>
              <a:ext uri="{FF2B5EF4-FFF2-40B4-BE49-F238E27FC236}">
                <a16:creationId xmlns:a16="http://schemas.microsoft.com/office/drawing/2014/main" id="{DC989982-1302-95BB-385F-642B25CA9905}"/>
              </a:ext>
            </a:extLst>
          </p:cNvPr>
          <p:cNvSpPr txBox="1"/>
          <p:nvPr/>
        </p:nvSpPr>
        <p:spPr>
          <a:xfrm>
            <a:off x="3928234" y="1597289"/>
            <a:ext cx="1287532" cy="2077492"/>
          </a:xfrm>
          <a:prstGeom prst="rect">
            <a:avLst/>
          </a:prstGeom>
          <a:noFill/>
        </p:spPr>
        <p:txBody>
          <a:bodyPr wrap="none" rtlCol="0" anchor="ctr">
            <a:spAutoFit/>
          </a:bodyPr>
          <a:lstStyle/>
          <a:p>
            <a:pPr algn="ctr"/>
            <a:r>
              <a:rPr lang="en-US" sz="12900">
                <a:solidFill>
                  <a:schemeClr val="accent1">
                    <a:alpha val="40000"/>
                  </a:schemeClr>
                </a:solidFill>
                <a:ea typeface="Open Sans Bold" panose="020B0806030504020204" pitchFamily="34" charset="0"/>
                <a:cs typeface="Open Sans Bold" panose="020B0806030504020204" pitchFamily="34" charset="0"/>
              </a:rPr>
              <a:t>X</a:t>
            </a:r>
          </a:p>
        </p:txBody>
      </p:sp>
      <p:grpSp>
        <p:nvGrpSpPr>
          <p:cNvPr id="11" name="Group 7">
            <a:extLst>
              <a:ext uri="{FF2B5EF4-FFF2-40B4-BE49-F238E27FC236}">
                <a16:creationId xmlns:a16="http://schemas.microsoft.com/office/drawing/2014/main" id="{01DF5D74-EF5D-B229-5389-5A8A5BCF1252}"/>
              </a:ext>
            </a:extLst>
          </p:cNvPr>
          <p:cNvGrpSpPr/>
          <p:nvPr/>
        </p:nvGrpSpPr>
        <p:grpSpPr>
          <a:xfrm rot="15300000" flipH="1">
            <a:off x="3572200" y="1571950"/>
            <a:ext cx="1999601" cy="1999601"/>
            <a:chOff x="9989883" y="4654296"/>
            <a:chExt cx="4407408" cy="4407408"/>
          </a:xfrm>
        </p:grpSpPr>
        <p:sp>
          <p:nvSpPr>
            <p:cNvPr id="12" name="Oval 8">
              <a:extLst>
                <a:ext uri="{FF2B5EF4-FFF2-40B4-BE49-F238E27FC236}">
                  <a16:creationId xmlns:a16="http://schemas.microsoft.com/office/drawing/2014/main" id="{EA6E0596-4659-446E-26E1-454E23F60716}"/>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13" name="Arc 9">
              <a:extLst>
                <a:ext uri="{FF2B5EF4-FFF2-40B4-BE49-F238E27FC236}">
                  <a16:creationId xmlns:a16="http://schemas.microsoft.com/office/drawing/2014/main" id="{5B85F240-38E6-E1DB-6D8B-69D6CAAF47C5}"/>
                </a:ext>
              </a:extLst>
            </p:cNvPr>
            <p:cNvSpPr/>
            <p:nvPr/>
          </p:nvSpPr>
          <p:spPr>
            <a:xfrm>
              <a:off x="9991545" y="4654296"/>
              <a:ext cx="4405746" cy="4405746"/>
            </a:xfrm>
            <a:prstGeom prst="arc">
              <a:avLst>
                <a:gd name="adj1" fmla="val 16200000"/>
                <a:gd name="adj2" fmla="val 20775565"/>
              </a:avLst>
            </a:prstGeom>
            <a:ln w="44450">
              <a:gradFill flip="none" rotWithShape="1">
                <a:gsLst>
                  <a:gs pos="23000">
                    <a:schemeClr val="bg2">
                      <a:alpha val="0"/>
                    </a:schemeClr>
                  </a:gs>
                  <a:gs pos="100000">
                    <a:schemeClr val="bg2"/>
                  </a:gs>
                </a:gsLst>
                <a:lin ang="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25"/>
            </a:p>
          </p:txBody>
        </p:sp>
      </p:grpSp>
      <p:grpSp>
        <p:nvGrpSpPr>
          <p:cNvPr id="14" name="Group 14">
            <a:extLst>
              <a:ext uri="{FF2B5EF4-FFF2-40B4-BE49-F238E27FC236}">
                <a16:creationId xmlns:a16="http://schemas.microsoft.com/office/drawing/2014/main" id="{327C184D-78C5-955F-550B-ACE60E68B4F1}"/>
              </a:ext>
            </a:extLst>
          </p:cNvPr>
          <p:cNvGrpSpPr/>
          <p:nvPr/>
        </p:nvGrpSpPr>
        <p:grpSpPr>
          <a:xfrm>
            <a:off x="3472220" y="1471970"/>
            <a:ext cx="2199561" cy="2199561"/>
            <a:chOff x="9989883" y="4654296"/>
            <a:chExt cx="4407408" cy="4407408"/>
          </a:xfrm>
        </p:grpSpPr>
        <p:sp>
          <p:nvSpPr>
            <p:cNvPr id="15" name="Oval 15">
              <a:extLst>
                <a:ext uri="{FF2B5EF4-FFF2-40B4-BE49-F238E27FC236}">
                  <a16:creationId xmlns:a16="http://schemas.microsoft.com/office/drawing/2014/main" id="{0C029B25-B39D-D10F-C1ED-712F50FB0806}"/>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16" name="Arc 16">
              <a:extLst>
                <a:ext uri="{FF2B5EF4-FFF2-40B4-BE49-F238E27FC236}">
                  <a16:creationId xmlns:a16="http://schemas.microsoft.com/office/drawing/2014/main" id="{D72AA930-C418-06B5-3D0C-6660AA1320DA}"/>
                </a:ext>
              </a:extLst>
            </p:cNvPr>
            <p:cNvSpPr/>
            <p:nvPr/>
          </p:nvSpPr>
          <p:spPr>
            <a:xfrm>
              <a:off x="9991545" y="4654296"/>
              <a:ext cx="4405746" cy="4405746"/>
            </a:xfrm>
            <a:prstGeom prst="arc">
              <a:avLst>
                <a:gd name="adj1" fmla="val 1000099"/>
                <a:gd name="adj2" fmla="val 7299557"/>
              </a:avLst>
            </a:prstGeom>
            <a:ln w="44450">
              <a:gradFill flip="none" rotWithShape="1">
                <a:gsLst>
                  <a:gs pos="0">
                    <a:schemeClr val="bg2">
                      <a:alpha val="0"/>
                    </a:schemeClr>
                  </a:gs>
                  <a:gs pos="48000">
                    <a:schemeClr val="bg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25"/>
            </a:p>
          </p:txBody>
        </p:sp>
      </p:grpSp>
      <p:grpSp>
        <p:nvGrpSpPr>
          <p:cNvPr id="17" name="Group 17">
            <a:extLst>
              <a:ext uri="{FF2B5EF4-FFF2-40B4-BE49-F238E27FC236}">
                <a16:creationId xmlns:a16="http://schemas.microsoft.com/office/drawing/2014/main" id="{01B4444C-9B86-A7F8-4715-7F7C5040EE81}"/>
              </a:ext>
            </a:extLst>
          </p:cNvPr>
          <p:cNvGrpSpPr/>
          <p:nvPr/>
        </p:nvGrpSpPr>
        <p:grpSpPr>
          <a:xfrm rot="15300000" flipH="1">
            <a:off x="3362242" y="1361992"/>
            <a:ext cx="2419517" cy="2419517"/>
            <a:chOff x="9989883" y="4654296"/>
            <a:chExt cx="4407408" cy="4407408"/>
          </a:xfrm>
        </p:grpSpPr>
        <p:sp>
          <p:nvSpPr>
            <p:cNvPr id="18" name="Oval 18">
              <a:extLst>
                <a:ext uri="{FF2B5EF4-FFF2-40B4-BE49-F238E27FC236}">
                  <a16:creationId xmlns:a16="http://schemas.microsoft.com/office/drawing/2014/main" id="{6120F783-4846-D39A-7B05-22C31DD66C49}"/>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19" name="Arc 19">
              <a:extLst>
                <a:ext uri="{FF2B5EF4-FFF2-40B4-BE49-F238E27FC236}">
                  <a16:creationId xmlns:a16="http://schemas.microsoft.com/office/drawing/2014/main" id="{9A8B8B01-0DC1-7FCE-B43E-75EEFB250CF2}"/>
                </a:ext>
              </a:extLst>
            </p:cNvPr>
            <p:cNvSpPr/>
            <p:nvPr/>
          </p:nvSpPr>
          <p:spPr>
            <a:xfrm>
              <a:off x="9991545" y="4654296"/>
              <a:ext cx="4405746" cy="4405746"/>
            </a:xfrm>
            <a:prstGeom prst="arc">
              <a:avLst>
                <a:gd name="adj1" fmla="val 96625"/>
                <a:gd name="adj2" fmla="val 4048638"/>
              </a:avLst>
            </a:prstGeom>
            <a:ln w="44450">
              <a:gradFill flip="none" rotWithShape="1">
                <a:gsLst>
                  <a:gs pos="23000">
                    <a:schemeClr val="bg2">
                      <a:alpha val="0"/>
                    </a:schemeClr>
                  </a:gs>
                  <a:gs pos="100000">
                    <a:schemeClr val="bg2"/>
                  </a:gs>
                </a:gsLst>
                <a:lin ang="540000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25"/>
            </a:p>
          </p:txBody>
        </p:sp>
      </p:grpSp>
      <p:sp>
        <p:nvSpPr>
          <p:cNvPr id="3" name="Titolo 1">
            <a:extLst>
              <a:ext uri="{FF2B5EF4-FFF2-40B4-BE49-F238E27FC236}">
                <a16:creationId xmlns:a16="http://schemas.microsoft.com/office/drawing/2014/main" id="{A1EDA165-FFC1-18A7-0224-8689B32EAB62}"/>
              </a:ext>
            </a:extLst>
          </p:cNvPr>
          <p:cNvSpPr>
            <a:spLocks noGrp="1"/>
          </p:cNvSpPr>
          <p:nvPr>
            <p:ph type="title"/>
          </p:nvPr>
        </p:nvSpPr>
        <p:spPr>
          <a:xfrm>
            <a:off x="97971" y="1600961"/>
            <a:ext cx="9144000" cy="1879014"/>
          </a:xfrm>
        </p:spPr>
        <p:txBody>
          <a:bodyPr/>
          <a:lstStyle/>
          <a:p>
            <a:r>
              <a:rPr lang="it-IT"/>
              <a:t>2. ANALYSES OF</a:t>
            </a:r>
            <a:br>
              <a:rPr lang="it-IT"/>
            </a:br>
            <a:r>
              <a:rPr lang="it-IT"/>
              <a:t>CLIMATE INFLUENCE</a:t>
            </a:r>
            <a:br>
              <a:rPr lang="it-IT"/>
            </a:br>
            <a:r>
              <a:rPr lang="it-IT"/>
              <a:t>ON BEE’S HEALTH</a:t>
            </a:r>
          </a:p>
        </p:txBody>
      </p:sp>
    </p:spTree>
    <p:extLst>
      <p:ext uri="{BB962C8B-B14F-4D97-AF65-F5344CB8AC3E}">
        <p14:creationId xmlns:p14="http://schemas.microsoft.com/office/powerpoint/2010/main" val="351316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10" presetClass="entr" presetSubtype="0" fill="hold" nodeType="withEffect">
                                  <p:stCondLst>
                                    <p:cond delay="2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par>
                                <p:cTn id="11" presetID="10" presetClass="entr" presetSubtype="0" fill="hold" nodeType="withEffect">
                                  <p:stCondLst>
                                    <p:cond delay="4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300"/>
                                        <p:tgtEl>
                                          <p:spTgt spid="14"/>
                                        </p:tgtEl>
                                      </p:cBhvr>
                                    </p:animEffect>
                                  </p:childTnLst>
                                </p:cTn>
                              </p:par>
                              <p:par>
                                <p:cTn id="14" presetID="10" presetClass="entr" presetSubtype="0" fill="hold" nodeType="withEffect">
                                  <p:stCondLst>
                                    <p:cond delay="6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300"/>
                                        <p:tgtEl>
                                          <p:spTgt spid="17"/>
                                        </p:tgtEl>
                                      </p:cBhvr>
                                    </p:animEffect>
                                  </p:childTnLst>
                                </p:cTn>
                              </p:par>
                              <p:par>
                                <p:cTn id="17" presetID="8" presetClass="emph" presetSubtype="0" repeatCount="indefinite" fill="hold" nodeType="withEffect">
                                  <p:stCondLst>
                                    <p:cond delay="0"/>
                                  </p:stCondLst>
                                  <p:childTnLst>
                                    <p:animRot by="21600000">
                                      <p:cBhvr>
                                        <p:cTn id="18" dur="2000" fill="hold"/>
                                        <p:tgtEl>
                                          <p:spTgt spid="6"/>
                                        </p:tgtEl>
                                        <p:attrNameLst>
                                          <p:attrName>r</p:attrName>
                                        </p:attrNameLst>
                                      </p:cBhvr>
                                    </p:animRot>
                                  </p:childTnLst>
                                </p:cTn>
                              </p:par>
                              <p:par>
                                <p:cTn id="19" presetID="8" presetClass="emph" presetSubtype="0" repeatCount="indefinite" fill="hold" nodeType="withEffect">
                                  <p:stCondLst>
                                    <p:cond delay="0"/>
                                  </p:stCondLst>
                                  <p:childTnLst>
                                    <p:animRot by="-21600000">
                                      <p:cBhvr>
                                        <p:cTn id="20" dur="2000" fill="hold"/>
                                        <p:tgtEl>
                                          <p:spTgt spid="11"/>
                                        </p:tgtEl>
                                        <p:attrNameLst>
                                          <p:attrName>r</p:attrName>
                                        </p:attrNameLst>
                                      </p:cBhvr>
                                    </p:animRot>
                                  </p:childTnLst>
                                </p:cTn>
                              </p:par>
                              <p:par>
                                <p:cTn id="21" presetID="8" presetClass="emph" presetSubtype="0" repeatCount="indefinite" fill="hold" nodeType="withEffect">
                                  <p:stCondLst>
                                    <p:cond delay="0"/>
                                  </p:stCondLst>
                                  <p:childTnLst>
                                    <p:animRot by="21600000">
                                      <p:cBhvr>
                                        <p:cTn id="22" dur="2000" fill="hold"/>
                                        <p:tgtEl>
                                          <p:spTgt spid="14"/>
                                        </p:tgtEl>
                                        <p:attrNameLst>
                                          <p:attrName>r</p:attrName>
                                        </p:attrNameLst>
                                      </p:cBhvr>
                                    </p:animRot>
                                  </p:childTnLst>
                                </p:cTn>
                              </p:par>
                              <p:par>
                                <p:cTn id="23" presetID="8" presetClass="emph" presetSubtype="0" repeatCount="indefinite" fill="hold" nodeType="withEffect">
                                  <p:stCondLst>
                                    <p:cond delay="0"/>
                                  </p:stCondLst>
                                  <p:childTnLst>
                                    <p:animRot by="-21600000">
                                      <p:cBhvr>
                                        <p:cTn id="24" dur="2000" fill="hold"/>
                                        <p:tgtEl>
                                          <p:spTgt spid="17"/>
                                        </p:tgtEl>
                                        <p:attrNameLst>
                                          <p:attrName>r</p:attrName>
                                        </p:attrNameLst>
                                      </p:cBhvr>
                                    </p:animRot>
                                  </p:childTnLst>
                                </p:cTn>
                              </p:par>
                              <p:par>
                                <p:cTn id="25" presetID="6" presetClass="entr" presetSubtype="32" fill="hold" grpId="0" nodeType="withEffect">
                                  <p:stCondLst>
                                    <p:cond delay="800"/>
                                  </p:stCondLst>
                                  <p:childTnLst>
                                    <p:set>
                                      <p:cBhvr>
                                        <p:cTn id="26" dur="1" fill="hold">
                                          <p:stCondLst>
                                            <p:cond delay="0"/>
                                          </p:stCondLst>
                                        </p:cTn>
                                        <p:tgtEl>
                                          <p:spTgt spid="9"/>
                                        </p:tgtEl>
                                        <p:attrNameLst>
                                          <p:attrName>style.visibility</p:attrName>
                                        </p:attrNameLst>
                                      </p:cBhvr>
                                      <p:to>
                                        <p:strVal val="visible"/>
                                      </p:to>
                                    </p:set>
                                    <p:animEffect transition="in" filter="circle(out)">
                                      <p:cBhvr>
                                        <p:cTn id="27" dur="1000"/>
                                        <p:tgtEl>
                                          <p:spTgt spid="9"/>
                                        </p:tgtEl>
                                      </p:cBhvr>
                                    </p:animEffect>
                                  </p:childTnLst>
                                </p:cTn>
                              </p:par>
                              <p:par>
                                <p:cTn id="28" presetID="6" presetClass="emph" presetSubtype="0" repeatCount="indefinite" autoRev="1" fill="hold" nodeType="withEffect">
                                  <p:stCondLst>
                                    <p:cond delay="1200"/>
                                  </p:stCondLst>
                                  <p:childTnLst>
                                    <p:animScale>
                                      <p:cBhvr>
                                        <p:cTn id="29"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B04254-5226-30A7-FE4A-FED5C4552E89}"/>
              </a:ext>
            </a:extLst>
          </p:cNvPr>
          <p:cNvSpPr>
            <a:spLocks noGrp="1"/>
          </p:cNvSpPr>
          <p:nvPr>
            <p:ph type="title"/>
          </p:nvPr>
        </p:nvSpPr>
        <p:spPr/>
        <p:txBody>
          <a:bodyPr/>
          <a:lstStyle/>
          <a:p>
            <a:pPr algn="l"/>
            <a:r>
              <a:rPr lang="en-AU"/>
              <a:t>Clustering states in 3 zones</a:t>
            </a:r>
          </a:p>
        </p:txBody>
      </p:sp>
      <p:pic>
        <p:nvPicPr>
          <p:cNvPr id="8" name="Immagine 7">
            <a:extLst>
              <a:ext uri="{FF2B5EF4-FFF2-40B4-BE49-F238E27FC236}">
                <a16:creationId xmlns:a16="http://schemas.microsoft.com/office/drawing/2014/main" id="{79509D98-F1CB-D314-7B21-F626E0CB5791}"/>
              </a:ext>
            </a:extLst>
          </p:cNvPr>
          <p:cNvPicPr>
            <a:picLocks noChangeAspect="1"/>
          </p:cNvPicPr>
          <p:nvPr/>
        </p:nvPicPr>
        <p:blipFill rotWithShape="1">
          <a:blip r:embed="rId3"/>
          <a:srcRect l="13190" t="4858"/>
          <a:stretch/>
        </p:blipFill>
        <p:spPr>
          <a:xfrm>
            <a:off x="1978818" y="1176147"/>
            <a:ext cx="5186362" cy="3457814"/>
          </a:xfrm>
          <a:prstGeom prst="rect">
            <a:avLst/>
          </a:prstGeom>
        </p:spPr>
      </p:pic>
      <p:sp>
        <p:nvSpPr>
          <p:cNvPr id="9" name="CasellaDiTesto 8">
            <a:extLst>
              <a:ext uri="{FF2B5EF4-FFF2-40B4-BE49-F238E27FC236}">
                <a16:creationId xmlns:a16="http://schemas.microsoft.com/office/drawing/2014/main" id="{4BA324B6-41AD-7343-CFDA-2604F21F8A3B}"/>
              </a:ext>
            </a:extLst>
          </p:cNvPr>
          <p:cNvSpPr txBox="1"/>
          <p:nvPr/>
        </p:nvSpPr>
        <p:spPr>
          <a:xfrm>
            <a:off x="2752436" y="4633961"/>
            <a:ext cx="3639127" cy="307777"/>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Functional clustering by average temperature</a:t>
            </a:r>
          </a:p>
        </p:txBody>
      </p:sp>
      <p:sp>
        <p:nvSpPr>
          <p:cNvPr id="3" name="CasellaDiTesto 2">
            <a:extLst>
              <a:ext uri="{FF2B5EF4-FFF2-40B4-BE49-F238E27FC236}">
                <a16:creationId xmlns:a16="http://schemas.microsoft.com/office/drawing/2014/main" id="{5F25D9B6-7EBE-D89E-84F6-2128726FA475}"/>
              </a:ext>
            </a:extLst>
          </p:cNvPr>
          <p:cNvSpPr txBox="1"/>
          <p:nvPr/>
        </p:nvSpPr>
        <p:spPr>
          <a:xfrm>
            <a:off x="6661182" y="1663809"/>
            <a:ext cx="2016243" cy="1815882"/>
          </a:xfrm>
          <a:prstGeom prst="rect">
            <a:avLst/>
          </a:prstGeom>
          <a:noFill/>
        </p:spPr>
        <p:txBody>
          <a:bodyPr wrap="square" rtlCol="0">
            <a:spAutoFit/>
          </a:bodyPr>
          <a:lstStyle/>
          <a:p>
            <a:r>
              <a:rPr lang="en-US" b="1">
                <a:solidFill>
                  <a:srgbClr val="FF0000"/>
                </a:solidFill>
                <a:latin typeface="Calibri" panose="020F0502020204030204" pitchFamily="34" charset="0"/>
                <a:cs typeface="Calibri" panose="020F0502020204030204" pitchFamily="34" charset="0"/>
              </a:rPr>
              <a:t>Cluster 1: </a:t>
            </a:r>
            <a:r>
              <a:rPr lang="en-US">
                <a:solidFill>
                  <a:srgbClr val="FF0000"/>
                </a:solidFill>
                <a:latin typeface="Calibri" panose="020F0502020204030204" pitchFamily="34" charset="0"/>
                <a:cs typeface="Calibri" panose="020F0502020204030204" pitchFamily="34" charset="0"/>
              </a:rPr>
              <a:t>Alpine</a:t>
            </a:r>
          </a:p>
          <a:p>
            <a:endParaRPr lang="en-US">
              <a:solidFill>
                <a:srgbClr val="FF0000"/>
              </a:solidFill>
              <a:latin typeface="Calibri" panose="020F0502020204030204" pitchFamily="34" charset="0"/>
              <a:cs typeface="Calibri" panose="020F0502020204030204" pitchFamily="34" charset="0"/>
            </a:endParaRPr>
          </a:p>
          <a:p>
            <a:endParaRPr lang="en-US">
              <a:latin typeface="Calibri" panose="020F0502020204030204" pitchFamily="34" charset="0"/>
              <a:cs typeface="Calibri" panose="020F0502020204030204" pitchFamily="34" charset="0"/>
            </a:endParaRPr>
          </a:p>
          <a:p>
            <a:r>
              <a:rPr lang="en-US" b="1">
                <a:solidFill>
                  <a:srgbClr val="92D050"/>
                </a:solidFill>
                <a:latin typeface="Calibri" panose="020F0502020204030204" pitchFamily="34" charset="0"/>
                <a:cs typeface="Calibri" panose="020F0502020204030204" pitchFamily="34" charset="0"/>
              </a:rPr>
              <a:t>Cluster 2: </a:t>
            </a:r>
            <a:r>
              <a:rPr lang="en-US">
                <a:solidFill>
                  <a:srgbClr val="92D050"/>
                </a:solidFill>
                <a:latin typeface="Calibri" panose="020F0502020204030204" pitchFamily="34" charset="0"/>
                <a:cs typeface="Calibri" panose="020F0502020204030204" pitchFamily="34" charset="0"/>
              </a:rPr>
              <a:t>Continental</a:t>
            </a:r>
          </a:p>
          <a:p>
            <a:endParaRPr lang="en-US">
              <a:latin typeface="Calibri" panose="020F0502020204030204" pitchFamily="34" charset="0"/>
              <a:cs typeface="Calibri" panose="020F0502020204030204" pitchFamily="34" charset="0"/>
            </a:endParaRPr>
          </a:p>
          <a:p>
            <a:endParaRPr lang="en-US">
              <a:latin typeface="Calibri" panose="020F0502020204030204" pitchFamily="34" charset="0"/>
              <a:cs typeface="Calibri" panose="020F0502020204030204" pitchFamily="34" charset="0"/>
            </a:endParaRPr>
          </a:p>
          <a:p>
            <a:r>
              <a:rPr lang="en-US" b="1">
                <a:solidFill>
                  <a:srgbClr val="002060"/>
                </a:solidFill>
                <a:latin typeface="Calibri" panose="020F0502020204030204" pitchFamily="34" charset="0"/>
                <a:cs typeface="Calibri" panose="020F0502020204030204" pitchFamily="34" charset="0"/>
              </a:rPr>
              <a:t>Cluster 3: </a:t>
            </a:r>
            <a:r>
              <a:rPr lang="en-US">
                <a:solidFill>
                  <a:srgbClr val="002060"/>
                </a:solidFill>
                <a:latin typeface="Calibri" panose="020F0502020204030204" pitchFamily="34" charset="0"/>
                <a:cs typeface="Calibri" panose="020F0502020204030204" pitchFamily="34" charset="0"/>
              </a:rPr>
              <a:t>Subtropical/ Mediterranean</a:t>
            </a:r>
          </a:p>
        </p:txBody>
      </p:sp>
    </p:spTree>
    <p:extLst>
      <p:ext uri="{BB962C8B-B14F-4D97-AF65-F5344CB8AC3E}">
        <p14:creationId xmlns:p14="http://schemas.microsoft.com/office/powerpoint/2010/main" val="4260340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DBCBB50A-E904-F5DA-DACC-E13CF3EB56F9}"/>
              </a:ext>
            </a:extLst>
          </p:cNvPr>
          <p:cNvSpPr>
            <a:spLocks noGrp="1"/>
          </p:cNvSpPr>
          <p:nvPr>
            <p:ph type="title"/>
          </p:nvPr>
        </p:nvSpPr>
        <p:spPr>
          <a:xfrm>
            <a:off x="544286" y="90089"/>
            <a:ext cx="7707086" cy="663600"/>
          </a:xfrm>
        </p:spPr>
        <p:txBody>
          <a:bodyPr/>
          <a:lstStyle/>
          <a:p>
            <a:r>
              <a:rPr lang="en-AU"/>
              <a:t>% stressed by Varroa in groups</a:t>
            </a:r>
            <a:endParaRPr lang="en-US"/>
          </a:p>
        </p:txBody>
      </p:sp>
      <p:pic>
        <p:nvPicPr>
          <p:cNvPr id="8" name="Immagine 7">
            <a:extLst>
              <a:ext uri="{FF2B5EF4-FFF2-40B4-BE49-F238E27FC236}">
                <a16:creationId xmlns:a16="http://schemas.microsoft.com/office/drawing/2014/main" id="{45D4EE9B-9707-3BBB-8D19-23A7640630A9}"/>
              </a:ext>
            </a:extLst>
          </p:cNvPr>
          <p:cNvPicPr>
            <a:picLocks noChangeAspect="1"/>
          </p:cNvPicPr>
          <p:nvPr/>
        </p:nvPicPr>
        <p:blipFill>
          <a:blip r:embed="rId3"/>
          <a:stretch>
            <a:fillRect/>
          </a:stretch>
        </p:blipFill>
        <p:spPr>
          <a:xfrm>
            <a:off x="999980" y="726009"/>
            <a:ext cx="7144039" cy="4345957"/>
          </a:xfrm>
          <a:prstGeom prst="rect">
            <a:avLst/>
          </a:prstGeom>
        </p:spPr>
      </p:pic>
      <p:sp>
        <p:nvSpPr>
          <p:cNvPr id="13" name="Anello 12">
            <a:extLst>
              <a:ext uri="{FF2B5EF4-FFF2-40B4-BE49-F238E27FC236}">
                <a16:creationId xmlns:a16="http://schemas.microsoft.com/office/drawing/2014/main" id="{8FB8643F-1755-FE44-869F-3280CC556CD8}"/>
              </a:ext>
            </a:extLst>
          </p:cNvPr>
          <p:cNvSpPr/>
          <p:nvPr/>
        </p:nvSpPr>
        <p:spPr>
          <a:xfrm>
            <a:off x="2526030" y="2766060"/>
            <a:ext cx="2366010" cy="2287351"/>
          </a:xfrm>
          <a:prstGeom prst="donu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4" name="Anello 13">
            <a:extLst>
              <a:ext uri="{FF2B5EF4-FFF2-40B4-BE49-F238E27FC236}">
                <a16:creationId xmlns:a16="http://schemas.microsoft.com/office/drawing/2014/main" id="{A5479399-07CA-5F6E-E7B8-32B83FF3BAF0}"/>
              </a:ext>
            </a:extLst>
          </p:cNvPr>
          <p:cNvSpPr/>
          <p:nvPr/>
        </p:nvSpPr>
        <p:spPr>
          <a:xfrm>
            <a:off x="6107430" y="2835315"/>
            <a:ext cx="2366010" cy="2287351"/>
          </a:xfrm>
          <a:prstGeom prst="donu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346233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B04254-5226-30A7-FE4A-FED5C4552E89}"/>
              </a:ext>
            </a:extLst>
          </p:cNvPr>
          <p:cNvSpPr>
            <a:spLocks noGrp="1"/>
          </p:cNvSpPr>
          <p:nvPr>
            <p:ph type="title"/>
          </p:nvPr>
        </p:nvSpPr>
        <p:spPr>
          <a:xfrm>
            <a:off x="466725" y="355650"/>
            <a:ext cx="8210700" cy="1473150"/>
          </a:xfrm>
        </p:spPr>
        <p:txBody>
          <a:bodyPr/>
          <a:lstStyle/>
          <a:p>
            <a:r>
              <a:rPr lang="en-US"/>
              <a:t>Varroa winter infection in the different</a:t>
            </a:r>
            <a:r>
              <a:rPr lang="en-US" sz="3600"/>
              <a:t> climate groups</a:t>
            </a:r>
            <a:endParaRPr lang="en-US"/>
          </a:p>
        </p:txBody>
      </p:sp>
      <p:graphicFrame>
        <p:nvGraphicFramePr>
          <p:cNvPr id="3" name="Grafico 2">
            <a:extLst>
              <a:ext uri="{FF2B5EF4-FFF2-40B4-BE49-F238E27FC236}">
                <a16:creationId xmlns:a16="http://schemas.microsoft.com/office/drawing/2014/main" id="{C01193F3-C809-D3A8-1191-DD9D07C89F02}"/>
              </a:ext>
            </a:extLst>
          </p:cNvPr>
          <p:cNvGraphicFramePr/>
          <p:nvPr>
            <p:extLst>
              <p:ext uri="{D42A27DB-BD31-4B8C-83A1-F6EECF244321}">
                <p14:modId xmlns:p14="http://schemas.microsoft.com/office/powerpoint/2010/main" val="3795687715"/>
              </p:ext>
            </p:extLst>
          </p:nvPr>
        </p:nvGraphicFramePr>
        <p:xfrm>
          <a:off x="1667256" y="1097279"/>
          <a:ext cx="5809488" cy="3868395"/>
        </p:xfrm>
        <a:graphic>
          <a:graphicData uri="http://schemas.openxmlformats.org/drawingml/2006/chart">
            <c:chart xmlns:c="http://schemas.openxmlformats.org/drawingml/2006/chart" xmlns:r="http://schemas.openxmlformats.org/officeDocument/2006/relationships" r:id="rId3"/>
          </a:graphicData>
        </a:graphic>
      </p:graphicFrame>
      <p:sp>
        <p:nvSpPr>
          <p:cNvPr id="5" name="CasellaDiTesto 4">
            <a:extLst>
              <a:ext uri="{FF2B5EF4-FFF2-40B4-BE49-F238E27FC236}">
                <a16:creationId xmlns:a16="http://schemas.microsoft.com/office/drawing/2014/main" id="{6B1ACEA0-4080-B9DB-2BCF-F7829CE82040}"/>
              </a:ext>
            </a:extLst>
          </p:cNvPr>
          <p:cNvSpPr txBox="1"/>
          <p:nvPr/>
        </p:nvSpPr>
        <p:spPr>
          <a:xfrm>
            <a:off x="5240738" y="4827174"/>
            <a:ext cx="3567165" cy="276999"/>
          </a:xfrm>
          <a:prstGeom prst="rect">
            <a:avLst/>
          </a:prstGeom>
          <a:noFill/>
        </p:spPr>
        <p:txBody>
          <a:bodyPr wrap="square">
            <a:spAutoFit/>
          </a:bodyPr>
          <a:lstStyle/>
          <a:p>
            <a:r>
              <a:rPr lang="it-IT" sz="1200" dirty="0" err="1">
                <a:latin typeface="Calibri" panose="020F0502020204030204" pitchFamily="34" charset="0"/>
                <a:cs typeface="Calibri" panose="020F0502020204030204" pitchFamily="34" charset="0"/>
              </a:rPr>
              <a:t>two</a:t>
            </a:r>
            <a:r>
              <a:rPr lang="it-IT" sz="1200" dirty="0">
                <a:latin typeface="Calibri" panose="020F0502020204030204" pitchFamily="34" charset="0"/>
                <a:cs typeface="Calibri" panose="020F0502020204030204" pitchFamily="34" charset="0"/>
              </a:rPr>
              <a:t>-sample </a:t>
            </a:r>
            <a:r>
              <a:rPr lang="it-IT" sz="1200" dirty="0" err="1">
                <a:latin typeface="Calibri" panose="020F0502020204030204" pitchFamily="34" charset="0"/>
                <a:cs typeface="Calibri" panose="020F0502020204030204" pitchFamily="34" charset="0"/>
              </a:rPr>
              <a:t>independent</a:t>
            </a:r>
            <a:r>
              <a:rPr lang="it-IT" sz="1200" dirty="0">
                <a:latin typeface="Calibri" panose="020F0502020204030204" pitchFamily="34" charset="0"/>
                <a:cs typeface="Calibri" panose="020F0502020204030204" pitchFamily="34" charset="0"/>
              </a:rPr>
              <a:t> </a:t>
            </a:r>
            <a:r>
              <a:rPr lang="it-IT" sz="1200" dirty="0" err="1">
                <a:latin typeface="Calibri" panose="020F0502020204030204" pitchFamily="34" charset="0"/>
                <a:cs typeface="Calibri" panose="020F0502020204030204" pitchFamily="34" charset="0"/>
              </a:rPr>
              <a:t>permutation</a:t>
            </a:r>
            <a:r>
              <a:rPr lang="it-IT" sz="1200" dirty="0">
                <a:latin typeface="Calibri" panose="020F0502020204030204" pitchFamily="34" charset="0"/>
                <a:cs typeface="Calibri" panose="020F0502020204030204" pitchFamily="34" charset="0"/>
              </a:rPr>
              <a:t> </a:t>
            </a:r>
            <a:r>
              <a:rPr lang="it-IT" sz="1200" dirty="0" err="1">
                <a:latin typeface="Calibri" panose="020F0502020204030204" pitchFamily="34" charset="0"/>
                <a:cs typeface="Calibri" panose="020F0502020204030204" pitchFamily="34" charset="0"/>
              </a:rPr>
              <a:t>tests</a:t>
            </a:r>
            <a:endParaRPr lang="it-IT" sz="1200" dirty="0"/>
          </a:p>
        </p:txBody>
      </p:sp>
    </p:spTree>
    <p:extLst>
      <p:ext uri="{BB962C8B-B14F-4D97-AF65-F5344CB8AC3E}">
        <p14:creationId xmlns:p14="http://schemas.microsoft.com/office/powerpoint/2010/main" val="41497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chart seriesIdx="1"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chart seriesIdx="2"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Chart bld="series"/>
        </p:bldSub>
      </p:bldGraphic>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E338B6-77DE-C04E-9AFE-68179636E9A9}"/>
              </a:ext>
            </a:extLst>
          </p:cNvPr>
          <p:cNvSpPr>
            <a:spLocks noGrp="1"/>
          </p:cNvSpPr>
          <p:nvPr>
            <p:ph type="title"/>
          </p:nvPr>
        </p:nvSpPr>
        <p:spPr>
          <a:xfrm>
            <a:off x="359513" y="137353"/>
            <a:ext cx="8693012" cy="1222181"/>
          </a:xfrm>
        </p:spPr>
        <p:txBody>
          <a:bodyPr/>
          <a:lstStyle/>
          <a:p>
            <a:pPr algn="l"/>
            <a:r>
              <a:rPr lang="it-IT" sz="2500"/>
              <a:t>Cluster </a:t>
            </a:r>
            <a:r>
              <a:rPr lang="it-IT" sz="2500" err="1"/>
              <a:t>states</a:t>
            </a:r>
            <a:r>
              <a:rPr lang="it-IT" sz="2500"/>
              <a:t> </a:t>
            </a:r>
            <a:r>
              <a:rPr lang="it-IT" sz="2500" err="1"/>
              <a:t>into</a:t>
            </a:r>
            <a:r>
              <a:rPr lang="it-IT" sz="2500"/>
              <a:t> groups </a:t>
            </a:r>
            <a:r>
              <a:rPr lang="it-IT" sz="2500" err="1"/>
              <a:t>based</a:t>
            </a:r>
            <a:r>
              <a:rPr lang="it-IT" sz="2500"/>
              <a:t> on </a:t>
            </a:r>
            <a:r>
              <a:rPr lang="it-IT" sz="2500" err="1"/>
              <a:t>their</a:t>
            </a:r>
            <a:r>
              <a:rPr lang="it-IT" sz="2500"/>
              <a:t> </a:t>
            </a:r>
            <a:r>
              <a:rPr lang="it-IT" sz="2500" err="1"/>
              <a:t>climate</a:t>
            </a:r>
            <a:endParaRPr lang="it-IT" sz="2500"/>
          </a:p>
        </p:txBody>
      </p:sp>
      <p:pic>
        <p:nvPicPr>
          <p:cNvPr id="5" name="Immagine 6" descr="Immagine che contiene mappa&#10;&#10;Descrizione generata automaticamente">
            <a:extLst>
              <a:ext uri="{FF2B5EF4-FFF2-40B4-BE49-F238E27FC236}">
                <a16:creationId xmlns:a16="http://schemas.microsoft.com/office/drawing/2014/main" id="{C768A2CB-34AC-AD93-E2F1-C8334A8F1A48}"/>
              </a:ext>
            </a:extLst>
          </p:cNvPr>
          <p:cNvPicPr>
            <a:picLocks noChangeAspect="1"/>
          </p:cNvPicPr>
          <p:nvPr/>
        </p:nvPicPr>
        <p:blipFill rotWithShape="1">
          <a:blip r:embed="rId3"/>
          <a:srcRect t="11229" r="-423" b="12500"/>
          <a:stretch/>
        </p:blipFill>
        <p:spPr>
          <a:xfrm>
            <a:off x="4073584" y="705475"/>
            <a:ext cx="2861561" cy="2168302"/>
          </a:xfrm>
          <a:prstGeom prst="rect">
            <a:avLst/>
          </a:prstGeom>
        </p:spPr>
      </p:pic>
      <p:pic>
        <p:nvPicPr>
          <p:cNvPr id="3" name="Immagine 3">
            <a:extLst>
              <a:ext uri="{FF2B5EF4-FFF2-40B4-BE49-F238E27FC236}">
                <a16:creationId xmlns:a16="http://schemas.microsoft.com/office/drawing/2014/main" id="{7B62ED9E-4AFC-94B4-101E-A98B38B4E8E0}"/>
              </a:ext>
            </a:extLst>
          </p:cNvPr>
          <p:cNvPicPr>
            <a:picLocks noChangeAspect="1"/>
          </p:cNvPicPr>
          <p:nvPr/>
        </p:nvPicPr>
        <p:blipFill>
          <a:blip r:embed="rId4"/>
          <a:stretch>
            <a:fillRect/>
          </a:stretch>
        </p:blipFill>
        <p:spPr>
          <a:xfrm>
            <a:off x="5990860" y="2586429"/>
            <a:ext cx="3153140" cy="2419718"/>
          </a:xfrm>
          <a:prstGeom prst="rect">
            <a:avLst/>
          </a:prstGeom>
        </p:spPr>
      </p:pic>
      <p:pic>
        <p:nvPicPr>
          <p:cNvPr id="6" name="Immagine 6">
            <a:extLst>
              <a:ext uri="{FF2B5EF4-FFF2-40B4-BE49-F238E27FC236}">
                <a16:creationId xmlns:a16="http://schemas.microsoft.com/office/drawing/2014/main" id="{49DBB7BC-24AB-1CB7-65E9-7C24E7D19F86}"/>
              </a:ext>
            </a:extLst>
          </p:cNvPr>
          <p:cNvPicPr>
            <a:picLocks noChangeAspect="1"/>
          </p:cNvPicPr>
          <p:nvPr/>
        </p:nvPicPr>
        <p:blipFill rotWithShape="1">
          <a:blip r:embed="rId5"/>
          <a:srcRect t="11349"/>
          <a:stretch/>
        </p:blipFill>
        <p:spPr>
          <a:xfrm>
            <a:off x="90237" y="644595"/>
            <a:ext cx="3820390" cy="2125115"/>
          </a:xfrm>
          <a:prstGeom prst="rect">
            <a:avLst/>
          </a:prstGeom>
        </p:spPr>
      </p:pic>
      <p:sp>
        <p:nvSpPr>
          <p:cNvPr id="4" name="CasellaDiTesto 3">
            <a:extLst>
              <a:ext uri="{FF2B5EF4-FFF2-40B4-BE49-F238E27FC236}">
                <a16:creationId xmlns:a16="http://schemas.microsoft.com/office/drawing/2014/main" id="{299C87B1-DEBB-CC43-9A66-C3612D4D1508}"/>
              </a:ext>
            </a:extLst>
          </p:cNvPr>
          <p:cNvSpPr txBox="1"/>
          <p:nvPr/>
        </p:nvSpPr>
        <p:spPr>
          <a:xfrm>
            <a:off x="6836982" y="691491"/>
            <a:ext cx="2039723" cy="2031325"/>
          </a:xfrm>
          <a:prstGeom prst="rect">
            <a:avLst/>
          </a:prstGeom>
          <a:noFill/>
        </p:spPr>
        <p:txBody>
          <a:bodyPr wrap="square" rtlCol="0">
            <a:spAutoFit/>
          </a:bodyPr>
          <a:lstStyle/>
          <a:p>
            <a:endParaRPr lang="en-US" dirty="0">
              <a:solidFill>
                <a:srgbClr val="002060"/>
              </a:solidFill>
              <a:latin typeface="Calibri" panose="020F0502020204030204" pitchFamily="34" charset="0"/>
              <a:cs typeface="Calibri" panose="020F0502020204030204" pitchFamily="34" charset="0"/>
            </a:endParaRPr>
          </a:p>
          <a:p>
            <a:r>
              <a:rPr lang="en-US" b="1" dirty="0">
                <a:solidFill>
                  <a:srgbClr val="FF0000"/>
                </a:solidFill>
                <a:latin typeface="Calibri" panose="020F0502020204030204" pitchFamily="34" charset="0"/>
                <a:cs typeface="Calibri" panose="020F0502020204030204" pitchFamily="34" charset="0"/>
              </a:rPr>
              <a:t>Cluster 1:Subtropical/ Mediterranean</a:t>
            </a:r>
            <a:endParaRPr lang="en-US" dirty="0">
              <a:solidFill>
                <a:srgbClr val="FF0000"/>
              </a:solidFill>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b="1" dirty="0">
                <a:solidFill>
                  <a:srgbClr val="92D050"/>
                </a:solidFill>
                <a:latin typeface="Calibri" panose="020F0502020204030204" pitchFamily="34" charset="0"/>
                <a:cs typeface="Calibri" panose="020F0502020204030204" pitchFamily="34" charset="0"/>
              </a:rPr>
              <a:t>Cluster 2: Alpine</a:t>
            </a:r>
          </a:p>
          <a:p>
            <a:endParaRPr lang="en-US" dirty="0">
              <a:latin typeface="Calibri" panose="020F0502020204030204" pitchFamily="34" charset="0"/>
              <a:cs typeface="Calibri" panose="020F0502020204030204" pitchFamily="34" charset="0"/>
            </a:endParaRPr>
          </a:p>
          <a:p>
            <a:r>
              <a:rPr lang="en-US" b="1" dirty="0">
                <a:solidFill>
                  <a:srgbClr val="002060"/>
                </a:solidFill>
                <a:latin typeface="Calibri" panose="020F0502020204030204" pitchFamily="34" charset="0"/>
                <a:cs typeface="Calibri" panose="020F0502020204030204" pitchFamily="34" charset="0"/>
              </a:rPr>
              <a:t>Cluster 3: Continental</a:t>
            </a:r>
          </a:p>
          <a:p>
            <a:endParaRPr lang="en-US" dirty="0">
              <a:solidFill>
                <a:srgbClr val="FF0000"/>
              </a:solidFill>
              <a:latin typeface="Calibri" panose="020F0502020204030204" pitchFamily="34" charset="0"/>
              <a:cs typeface="Calibri" panose="020F0502020204030204" pitchFamily="34" charset="0"/>
            </a:endParaRPr>
          </a:p>
          <a:p>
            <a:endParaRPr lang="en-US" dirty="0">
              <a:solidFill>
                <a:srgbClr val="002060"/>
              </a:solidFill>
              <a:latin typeface="Calibri" panose="020F0502020204030204" pitchFamily="34" charset="0"/>
              <a:cs typeface="Calibri" panose="020F0502020204030204" pitchFamily="34" charset="0"/>
            </a:endParaRPr>
          </a:p>
        </p:txBody>
      </p:sp>
      <p:sp>
        <p:nvSpPr>
          <p:cNvPr id="7" name="CasellaDiTesto 6">
            <a:extLst>
              <a:ext uri="{FF2B5EF4-FFF2-40B4-BE49-F238E27FC236}">
                <a16:creationId xmlns:a16="http://schemas.microsoft.com/office/drawing/2014/main" id="{C7B51400-6B62-970E-522D-8FD21DC788F1}"/>
              </a:ext>
            </a:extLst>
          </p:cNvPr>
          <p:cNvSpPr txBox="1"/>
          <p:nvPr/>
        </p:nvSpPr>
        <p:spPr>
          <a:xfrm>
            <a:off x="267295" y="2873777"/>
            <a:ext cx="5763391" cy="1815882"/>
          </a:xfrm>
          <a:prstGeom prst="rect">
            <a:avLst/>
          </a:prstGeom>
          <a:noFill/>
        </p:spPr>
        <p:txBody>
          <a:bodyPr wrap="square" rtlCol="0">
            <a:spAutoFit/>
          </a:bodyPr>
          <a:lstStyle/>
          <a:p>
            <a:r>
              <a:rPr lang="it-IT" b="1" dirty="0">
                <a:latin typeface="Calibri" panose="020F0502020204030204" pitchFamily="34" charset="0"/>
                <a:cs typeface="Calibri" panose="020F0502020204030204" pitchFamily="34" charset="0"/>
              </a:rPr>
              <a:t>PERMUTATIONAL ONE-WAY ANOVA: </a:t>
            </a:r>
            <a:r>
              <a:rPr lang="it-IT" dirty="0">
                <a:latin typeface="Calibri" panose="020F0502020204030204" pitchFamily="34" charset="0"/>
                <a:cs typeface="Calibri" panose="020F0502020204030204" pitchFamily="34" charset="0"/>
              </a:rPr>
              <a:t>Does the cluster by </a:t>
            </a:r>
            <a:r>
              <a:rPr lang="it-IT" dirty="0" err="1">
                <a:latin typeface="Calibri" panose="020F0502020204030204" pitchFamily="34" charset="0"/>
                <a:cs typeface="Calibri" panose="020F0502020204030204" pitchFamily="34" charset="0"/>
              </a:rPr>
              <a:t>temp</a:t>
            </a:r>
            <a:r>
              <a:rPr lang="it-IT" dirty="0">
                <a:latin typeface="Calibri" panose="020F0502020204030204" pitchFamily="34" charset="0"/>
                <a:cs typeface="Calibri" panose="020F0502020204030204" pitchFamily="34" charset="0"/>
              </a:rPr>
              <a:t>-min </a:t>
            </a:r>
            <a:r>
              <a:rPr lang="it-IT" dirty="0" err="1">
                <a:latin typeface="Calibri" panose="020F0502020204030204" pitchFamily="34" charset="0"/>
                <a:cs typeface="Calibri" panose="020F0502020204030204" pitchFamily="34" charset="0"/>
              </a:rPr>
              <a:t>have</a:t>
            </a:r>
            <a:r>
              <a:rPr lang="it-IT" dirty="0">
                <a:latin typeface="Calibri" panose="020F0502020204030204" pitchFamily="34" charset="0"/>
                <a:cs typeface="Calibri" panose="020F0502020204030204" pitchFamily="34" charset="0"/>
              </a:rPr>
              <a:t> an impact on the </a:t>
            </a:r>
            <a:r>
              <a:rPr lang="it-IT" dirty="0" err="1">
                <a:latin typeface="Calibri" panose="020F0502020204030204" pitchFamily="34" charset="0"/>
                <a:cs typeface="Calibri" panose="020F0502020204030204" pitchFamily="34" charset="0"/>
              </a:rPr>
              <a:t>colony</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loss</a:t>
            </a:r>
            <a:r>
              <a:rPr lang="it-IT"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r>
              <a:rPr lang="it-IT" dirty="0">
                <a:latin typeface="Calibri" panose="020F0502020204030204" pitchFamily="34" charset="0"/>
                <a:cs typeface="Calibri" panose="020F0502020204030204" pitchFamily="34" charset="0"/>
              </a:rPr>
              <a:t>HYPOTHESIS: For </a:t>
            </a:r>
            <a:r>
              <a:rPr lang="it-IT" dirty="0" err="1">
                <a:latin typeface="Calibri" panose="020F0502020204030204" pitchFamily="34" charset="0"/>
                <a:cs typeface="Calibri" panose="020F0502020204030204" pitchFamily="34" charset="0"/>
              </a:rPr>
              <a:t>each</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year</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we</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consider</a:t>
            </a:r>
            <a:r>
              <a:rPr lang="it-IT" dirty="0">
                <a:latin typeface="Calibri" panose="020F0502020204030204" pitchFamily="34" charset="0"/>
                <a:cs typeface="Calibri" panose="020F0502020204030204" pitchFamily="34" charset="0"/>
              </a:rPr>
              <a:t> data (</a:t>
            </a:r>
            <a:r>
              <a:rPr lang="it-IT" dirty="0" err="1">
                <a:latin typeface="Calibri" panose="020F0502020204030204" pitchFamily="34" charset="0"/>
                <a:cs typeface="Calibri" panose="020F0502020204030204" pitchFamily="34" charset="0"/>
              </a:rPr>
              <a:t>different</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states</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within</a:t>
            </a:r>
            <a:r>
              <a:rPr lang="it-IT" dirty="0">
                <a:latin typeface="Calibri" panose="020F0502020204030204" pitchFamily="34" charset="0"/>
                <a:cs typeface="Calibri" panose="020F0502020204030204" pitchFamily="34" charset="0"/>
              </a:rPr>
              <a:t> and </a:t>
            </a:r>
            <a:r>
              <a:rPr lang="it-IT" dirty="0" err="1">
                <a:latin typeface="Calibri" panose="020F0502020204030204" pitchFamily="34" charset="0"/>
                <a:cs typeface="Calibri" panose="020F0502020204030204" pitchFamily="34" charset="0"/>
              </a:rPr>
              <a:t>between</a:t>
            </a:r>
            <a:r>
              <a:rPr lang="it-IT" dirty="0">
                <a:latin typeface="Calibri" panose="020F0502020204030204" pitchFamily="34" charset="0"/>
                <a:cs typeface="Calibri" panose="020F0502020204030204" pitchFamily="34" charset="0"/>
              </a:rPr>
              <a:t> clusters </a:t>
            </a:r>
            <a:r>
              <a:rPr lang="it-IT" dirty="0" err="1">
                <a:latin typeface="Calibri" panose="020F0502020204030204" pitchFamily="34" charset="0"/>
                <a:cs typeface="Calibri" panose="020F0502020204030204" pitchFamily="34" charset="0"/>
              </a:rPr>
              <a:t>as</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independent</a:t>
            </a:r>
            <a:r>
              <a:rPr lang="it-IT" dirty="0">
                <a:latin typeface="Calibri" panose="020F0502020204030204" pitchFamily="34" charset="0"/>
                <a:cs typeface="Calibri" panose="020F0502020204030204" pitchFamily="34" charset="0"/>
              </a:rPr>
              <a:t> and </a:t>
            </a:r>
            <a:r>
              <a:rPr lang="it-IT" dirty="0" err="1">
                <a:latin typeface="Calibri" panose="020F0502020204030204" pitchFamily="34" charset="0"/>
                <a:cs typeface="Calibri" panose="020F0502020204030204" pitchFamily="34" charset="0"/>
              </a:rPr>
              <a:t>identically</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distributed</a:t>
            </a:r>
            <a:r>
              <a:rPr lang="it-IT" dirty="0">
                <a:latin typeface="Calibri" panose="020F0502020204030204" pitchFamily="34" charset="0"/>
                <a:cs typeface="Calibri" panose="020F0502020204030204" pitchFamily="34" charset="0"/>
              </a:rPr>
              <a:t>.</a:t>
            </a:r>
          </a:p>
          <a:p>
            <a:endParaRPr lang="it-IT" dirty="0">
              <a:latin typeface="Calibri" panose="020F0502020204030204" pitchFamily="34" charset="0"/>
              <a:cs typeface="Calibri" panose="020F0502020204030204" pitchFamily="34" charset="0"/>
            </a:endParaRPr>
          </a:p>
          <a:p>
            <a:r>
              <a:rPr lang="it-IT" dirty="0">
                <a:latin typeface="Calibri" panose="020F0502020204030204" pitchFamily="34" charset="0"/>
                <a:cs typeface="Calibri" panose="020F0502020204030204" pitchFamily="34" charset="0"/>
              </a:rPr>
              <a:t>For </a:t>
            </a:r>
            <a:r>
              <a:rPr lang="it-IT" dirty="0" err="1">
                <a:latin typeface="Calibri" panose="020F0502020204030204" pitchFamily="34" charset="0"/>
                <a:cs typeface="Calibri" panose="020F0502020204030204" pitchFamily="34" charset="0"/>
              </a:rPr>
              <a:t>all</a:t>
            </a:r>
            <a:r>
              <a:rPr lang="it-IT" dirty="0">
                <a:latin typeface="Calibri" panose="020F0502020204030204" pitchFamily="34" charset="0"/>
                <a:cs typeface="Calibri" panose="020F0502020204030204" pitchFamily="34" charset="0"/>
              </a:rPr>
              <a:t> the winters, </a:t>
            </a:r>
            <a:r>
              <a:rPr lang="it-IT" dirty="0" err="1">
                <a:latin typeface="Calibri" panose="020F0502020204030204" pitchFamily="34" charset="0"/>
                <a:cs typeface="Calibri" panose="020F0502020204030204" pitchFamily="34" charset="0"/>
              </a:rPr>
              <a:t>we</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have</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significance</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difference</a:t>
            </a:r>
            <a:r>
              <a:rPr lang="it-IT" dirty="0">
                <a:latin typeface="Calibri" panose="020F0502020204030204" pitchFamily="34" charset="0"/>
                <a:cs typeface="Calibri" panose="020F0502020204030204" pitchFamily="34" charset="0"/>
              </a:rPr>
              <a:t> </a:t>
            </a:r>
            <a:r>
              <a:rPr lang="it-IT" dirty="0" err="1">
                <a:latin typeface="Calibri" panose="020F0502020204030204" pitchFamily="34" charset="0"/>
                <a:cs typeface="Calibri" panose="020F0502020204030204" pitchFamily="34" charset="0"/>
              </a:rPr>
              <a:t>between</a:t>
            </a:r>
            <a:r>
              <a:rPr lang="it-IT" dirty="0">
                <a:latin typeface="Calibri" panose="020F0502020204030204" pitchFamily="34" charset="0"/>
                <a:cs typeface="Calibri" panose="020F0502020204030204" pitchFamily="34" charset="0"/>
              </a:rPr>
              <a:t> the clusters, so </a:t>
            </a:r>
            <a:r>
              <a:rPr lang="it-IT" dirty="0" err="1">
                <a:latin typeface="Calibri" panose="020F0502020204030204" pitchFamily="34" charset="0"/>
                <a:cs typeface="Calibri" panose="020F0502020204030204" pitchFamily="34" charset="0"/>
              </a:rPr>
              <a:t>we</a:t>
            </a:r>
            <a:r>
              <a:rPr lang="it-IT" dirty="0">
                <a:latin typeface="Calibri" panose="020F0502020204030204" pitchFamily="34" charset="0"/>
                <a:cs typeface="Calibri" panose="020F0502020204030204" pitchFamily="34" charset="0"/>
              </a:rPr>
              <a:t> can </a:t>
            </a:r>
            <a:r>
              <a:rPr lang="it-IT" dirty="0" err="1">
                <a:latin typeface="Calibri" panose="020F0502020204030204" pitchFamily="34" charset="0"/>
                <a:cs typeface="Calibri" panose="020F0502020204030204" pitchFamily="34" charset="0"/>
              </a:rPr>
              <a:t>perform</a:t>
            </a:r>
            <a:r>
              <a:rPr lang="it-IT" dirty="0">
                <a:latin typeface="Calibri" panose="020F0502020204030204" pitchFamily="34" charset="0"/>
                <a:cs typeface="Calibri" panose="020F0502020204030204" pitchFamily="34" charset="0"/>
              </a:rPr>
              <a:t> </a:t>
            </a:r>
            <a:r>
              <a:rPr lang="it-IT" b="1" dirty="0" err="1">
                <a:latin typeface="Calibri" panose="020F0502020204030204" pitchFamily="34" charset="0"/>
                <a:cs typeface="Calibri" panose="020F0502020204030204" pitchFamily="34" charset="0"/>
              </a:rPr>
              <a:t>two</a:t>
            </a:r>
            <a:r>
              <a:rPr lang="it-IT" b="1" dirty="0">
                <a:latin typeface="Calibri" panose="020F0502020204030204" pitchFamily="34" charset="0"/>
                <a:cs typeface="Calibri" panose="020F0502020204030204" pitchFamily="34" charset="0"/>
              </a:rPr>
              <a:t>-sample </a:t>
            </a:r>
            <a:r>
              <a:rPr lang="it-IT" b="1" dirty="0" err="1">
                <a:latin typeface="Calibri" panose="020F0502020204030204" pitchFamily="34" charset="0"/>
                <a:cs typeface="Calibri" panose="020F0502020204030204" pitchFamily="34" charset="0"/>
              </a:rPr>
              <a:t>independent</a:t>
            </a:r>
            <a:r>
              <a:rPr lang="it-IT" b="1" dirty="0">
                <a:latin typeface="Calibri" panose="020F0502020204030204" pitchFamily="34" charset="0"/>
                <a:cs typeface="Calibri" panose="020F0502020204030204" pitchFamily="34" charset="0"/>
              </a:rPr>
              <a:t> </a:t>
            </a:r>
            <a:r>
              <a:rPr lang="it-IT" b="1" dirty="0" err="1">
                <a:latin typeface="Calibri" panose="020F0502020204030204" pitchFamily="34" charset="0"/>
                <a:cs typeface="Calibri" panose="020F0502020204030204" pitchFamily="34" charset="0"/>
              </a:rPr>
              <a:t>permutation</a:t>
            </a:r>
            <a:r>
              <a:rPr lang="it-IT" b="1" dirty="0">
                <a:latin typeface="Calibri" panose="020F0502020204030204" pitchFamily="34" charset="0"/>
                <a:cs typeface="Calibri" panose="020F0502020204030204" pitchFamily="34" charset="0"/>
              </a:rPr>
              <a:t> </a:t>
            </a:r>
            <a:r>
              <a:rPr lang="it-IT" b="1" dirty="0" err="1">
                <a:latin typeface="Calibri" panose="020F0502020204030204" pitchFamily="34" charset="0"/>
                <a:cs typeface="Calibri" panose="020F0502020204030204" pitchFamily="34" charset="0"/>
              </a:rPr>
              <a:t>tests</a:t>
            </a:r>
            <a:r>
              <a:rPr lang="it-IT" b="1" dirty="0">
                <a:latin typeface="Calibri" panose="020F0502020204030204" pitchFamily="34" charset="0"/>
                <a:cs typeface="Calibri" panose="020F0502020204030204" pitchFamily="34" charset="0"/>
              </a:rPr>
              <a:t>:</a:t>
            </a:r>
          </a:p>
          <a:p>
            <a:endParaRPr lang="it-IT"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CE845E06-3DCB-E72F-077E-5114355ABA88}"/>
                  </a:ext>
                </a:extLst>
              </p:cNvPr>
              <p:cNvSpPr txBox="1"/>
              <p:nvPr/>
            </p:nvSpPr>
            <p:spPr>
              <a:xfrm>
                <a:off x="1133477" y="4485076"/>
                <a:ext cx="2268120" cy="219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𝐻</m:t>
                          </m:r>
                        </m:e>
                        <m:sub>
                          <m:r>
                            <a:rPr lang="it-IT" b="0" i="1" smtClean="0">
                              <a:latin typeface="Cambria Math" panose="02040503050406030204" pitchFamily="18" charset="0"/>
                            </a:rPr>
                            <m:t>0</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𝑌</m:t>
                          </m:r>
                        </m:e>
                        <m:sub>
                          <m:r>
                            <a:rPr lang="it-IT" b="0" i="1" smtClean="0">
                              <a:latin typeface="Cambria Math" panose="02040503050406030204" pitchFamily="18" charset="0"/>
                            </a:rPr>
                            <m:t>3</m:t>
                          </m:r>
                        </m:sub>
                      </m:sSub>
                      <m:sSup>
                        <m:sSupPr>
                          <m:ctrlPr>
                            <a:rPr lang="it-IT" i="1">
                              <a:latin typeface="Cambria Math" panose="02040503050406030204" pitchFamily="18" charset="0"/>
                            </a:rPr>
                          </m:ctrlPr>
                        </m:sSupPr>
                        <m:e>
                          <m:r>
                            <a:rPr lang="fr-FR" i="1">
                              <a:latin typeface="Cambria Math" panose="02040503050406030204" pitchFamily="18" charset="0"/>
                            </a:rPr>
                            <m:t>=</m:t>
                          </m:r>
                        </m:e>
                        <m:sup>
                          <m:r>
                            <a:rPr lang="fr-FR" i="1">
                              <a:latin typeface="Cambria Math" panose="02040503050406030204" pitchFamily="18" charset="0"/>
                            </a:rPr>
                            <m:t>𝑑</m:t>
                          </m:r>
                        </m:sup>
                      </m:sSup>
                      <m:sSub>
                        <m:sSubPr>
                          <m:ctrlPr>
                            <a:rPr lang="it-IT" i="1">
                              <a:latin typeface="Cambria Math" panose="02040503050406030204" pitchFamily="18" charset="0"/>
                            </a:rPr>
                          </m:ctrlPr>
                        </m:sSubPr>
                        <m:e>
                          <m:r>
                            <a:rPr lang="it-IT" i="1">
                              <a:latin typeface="Cambria Math" panose="02040503050406030204" pitchFamily="18" charset="0"/>
                            </a:rPr>
                            <m:t>𝑌</m:t>
                          </m:r>
                        </m:e>
                        <m:sub>
                          <m:r>
                            <a:rPr lang="it-IT" b="0" i="1" smtClean="0">
                              <a:latin typeface="Cambria Math" panose="02040503050406030204" pitchFamily="18" charset="0"/>
                            </a:rPr>
                            <m:t>2</m:t>
                          </m:r>
                        </m:sub>
                      </m:sSub>
                      <m:r>
                        <a:rPr lang="it-IT" b="0" i="1" smtClean="0">
                          <a:latin typeface="Cambria Math" panose="02040503050406030204" pitchFamily="18" charset="0"/>
                        </a:rPr>
                        <m:t>   </m:t>
                      </m:r>
                      <m:r>
                        <a:rPr lang="it-IT" b="0" i="1" smtClean="0">
                          <a:latin typeface="Cambria Math" panose="02040503050406030204" pitchFamily="18" charset="0"/>
                        </a:rPr>
                        <m:t>𝑣𝑠</m:t>
                      </m:r>
                      <m:r>
                        <a:rPr lang="it-IT" b="0" i="1" smtClean="0">
                          <a:latin typeface="Cambria Math" panose="02040503050406030204" pitchFamily="18" charset="0"/>
                        </a:rPr>
                        <m:t>   </m:t>
                      </m:r>
                      <m:sSub>
                        <m:sSubPr>
                          <m:ctrlPr>
                            <a:rPr lang="it-IT" i="1">
                              <a:latin typeface="Cambria Math" panose="02040503050406030204" pitchFamily="18" charset="0"/>
                            </a:rPr>
                          </m:ctrlPr>
                        </m:sSubPr>
                        <m:e>
                          <m:r>
                            <a:rPr lang="it-IT" i="1">
                              <a:latin typeface="Cambria Math" panose="02040503050406030204" pitchFamily="18" charset="0"/>
                            </a:rPr>
                            <m:t>𝐻</m:t>
                          </m:r>
                        </m:e>
                        <m:sub>
                          <m:r>
                            <a:rPr lang="it-IT" b="0" i="1" smtClean="0">
                              <a:latin typeface="Cambria Math" panose="02040503050406030204" pitchFamily="18" charset="0"/>
                            </a:rPr>
                            <m:t>1</m:t>
                          </m:r>
                        </m:sub>
                      </m:sSub>
                      <m:r>
                        <a:rPr lang="it-IT" i="1">
                          <a:latin typeface="Cambria Math" panose="02040503050406030204" pitchFamily="18" charset="0"/>
                        </a:rPr>
                        <m:t>:</m:t>
                      </m:r>
                      <m:sSub>
                        <m:sSubPr>
                          <m:ctrlPr>
                            <a:rPr lang="it-IT" i="1" smtClean="0">
                              <a:latin typeface="Cambria Math" panose="02040503050406030204" pitchFamily="18" charset="0"/>
                            </a:rPr>
                          </m:ctrlPr>
                        </m:sSubPr>
                        <m:e>
                          <m:r>
                            <a:rPr lang="it-IT" i="1">
                              <a:latin typeface="Cambria Math" panose="02040503050406030204" pitchFamily="18" charset="0"/>
                            </a:rPr>
                            <m:t>𝑌</m:t>
                          </m:r>
                        </m:e>
                        <m:sub>
                          <m:r>
                            <a:rPr lang="it-IT" b="0" i="1" smtClean="0">
                              <a:latin typeface="Cambria Math" panose="02040503050406030204" pitchFamily="18" charset="0"/>
                            </a:rPr>
                            <m:t>3</m:t>
                          </m:r>
                        </m:sub>
                      </m:sSub>
                      <m:r>
                        <a:rPr lang="fr-FR"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 </m:t>
                          </m:r>
                          <m:r>
                            <a:rPr lang="it-IT" i="1">
                              <a:latin typeface="Cambria Math" panose="02040503050406030204" pitchFamily="18" charset="0"/>
                            </a:rPr>
                            <m:t>𝑌</m:t>
                          </m:r>
                        </m:e>
                        <m:sub>
                          <m:r>
                            <a:rPr lang="it-IT" i="1">
                              <a:latin typeface="Cambria Math" panose="02040503050406030204" pitchFamily="18" charset="0"/>
                            </a:rPr>
                            <m:t>2</m:t>
                          </m:r>
                        </m:sub>
                      </m:sSub>
                      <m:r>
                        <a:rPr lang="it-IT" b="0" i="1" smtClean="0">
                          <a:latin typeface="Cambria Math" panose="02040503050406030204" pitchFamily="18" charset="0"/>
                        </a:rPr>
                        <m:t>,</m:t>
                      </m:r>
                    </m:oMath>
                  </m:oMathPara>
                </a14:m>
                <a:endParaRPr lang="it-IT"/>
              </a:p>
            </p:txBody>
          </p:sp>
        </mc:Choice>
        <mc:Fallback xmlns="">
          <p:sp>
            <p:nvSpPr>
              <p:cNvPr id="8" name="CasellaDiTesto 7">
                <a:extLst>
                  <a:ext uri="{FF2B5EF4-FFF2-40B4-BE49-F238E27FC236}">
                    <a16:creationId xmlns:a16="http://schemas.microsoft.com/office/drawing/2014/main" id="{CE845E06-3DCB-E72F-077E-5114355ABA88}"/>
                  </a:ext>
                </a:extLst>
              </p:cNvPr>
              <p:cNvSpPr txBox="1">
                <a:spLocks noRot="1" noChangeAspect="1" noMove="1" noResize="1" noEditPoints="1" noAdjustHandles="1" noChangeArrowheads="1" noChangeShapeType="1" noTextEdit="1"/>
              </p:cNvSpPr>
              <p:nvPr/>
            </p:nvSpPr>
            <p:spPr>
              <a:xfrm>
                <a:off x="1133477" y="4485076"/>
                <a:ext cx="2268120" cy="219227"/>
              </a:xfrm>
              <a:prstGeom prst="rect">
                <a:avLst/>
              </a:prstGeom>
              <a:blipFill>
                <a:blip r:embed="rId6"/>
                <a:stretch>
                  <a:fillRect l="-1075"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89BCE8EF-7E06-EDA1-65DC-E7CD6ECB7D19}"/>
                  </a:ext>
                </a:extLst>
              </p:cNvPr>
              <p:cNvSpPr txBox="1"/>
              <p:nvPr/>
            </p:nvSpPr>
            <p:spPr>
              <a:xfrm>
                <a:off x="3645647" y="4485076"/>
                <a:ext cx="2254976" cy="2233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𝐻</m:t>
                          </m:r>
                        </m:e>
                        <m:sub>
                          <m:r>
                            <a:rPr lang="it-IT" b="0" i="1" smtClean="0">
                              <a:latin typeface="Cambria Math" panose="02040503050406030204" pitchFamily="18" charset="0"/>
                            </a:rPr>
                            <m:t>0</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𝑌</m:t>
                          </m:r>
                        </m:e>
                        <m:sub>
                          <m:r>
                            <a:rPr lang="it-IT" b="0" i="1" smtClean="0">
                              <a:latin typeface="Cambria Math" panose="02040503050406030204" pitchFamily="18" charset="0"/>
                            </a:rPr>
                            <m:t>1</m:t>
                          </m:r>
                        </m:sub>
                      </m:sSub>
                      <m:sSup>
                        <m:sSupPr>
                          <m:ctrlPr>
                            <a:rPr lang="it-IT" i="1">
                              <a:latin typeface="Cambria Math" panose="02040503050406030204" pitchFamily="18" charset="0"/>
                            </a:rPr>
                          </m:ctrlPr>
                        </m:sSupPr>
                        <m:e>
                          <m:r>
                            <a:rPr lang="fr-FR" i="1">
                              <a:latin typeface="Cambria Math" panose="02040503050406030204" pitchFamily="18" charset="0"/>
                            </a:rPr>
                            <m:t>=</m:t>
                          </m:r>
                        </m:e>
                        <m:sup>
                          <m:r>
                            <a:rPr lang="fr-FR" i="1">
                              <a:latin typeface="Cambria Math" panose="02040503050406030204" pitchFamily="18" charset="0"/>
                            </a:rPr>
                            <m:t>𝑑</m:t>
                          </m:r>
                        </m:sup>
                      </m:sSup>
                      <m:sSub>
                        <m:sSubPr>
                          <m:ctrlPr>
                            <a:rPr lang="it-IT" i="1">
                              <a:latin typeface="Cambria Math" panose="02040503050406030204" pitchFamily="18" charset="0"/>
                            </a:rPr>
                          </m:ctrlPr>
                        </m:sSubPr>
                        <m:e>
                          <m:r>
                            <a:rPr lang="it-IT" i="1">
                              <a:latin typeface="Cambria Math" panose="02040503050406030204" pitchFamily="18" charset="0"/>
                            </a:rPr>
                            <m:t>𝑌</m:t>
                          </m:r>
                        </m:e>
                        <m:sub>
                          <m:r>
                            <a:rPr lang="it-IT" b="0" i="1" smtClean="0">
                              <a:latin typeface="Cambria Math" panose="02040503050406030204" pitchFamily="18" charset="0"/>
                            </a:rPr>
                            <m:t>2</m:t>
                          </m:r>
                        </m:sub>
                      </m:sSub>
                      <m:r>
                        <a:rPr lang="it-IT" b="0" i="1" smtClean="0">
                          <a:latin typeface="Cambria Math" panose="02040503050406030204" pitchFamily="18" charset="0"/>
                        </a:rPr>
                        <m:t>   </m:t>
                      </m:r>
                      <m:r>
                        <a:rPr lang="it-IT" b="0" i="1" smtClean="0">
                          <a:latin typeface="Cambria Math" panose="02040503050406030204" pitchFamily="18" charset="0"/>
                        </a:rPr>
                        <m:t>𝑣𝑠</m:t>
                      </m:r>
                      <m:r>
                        <a:rPr lang="it-IT" b="0" i="1" smtClean="0">
                          <a:latin typeface="Cambria Math" panose="02040503050406030204" pitchFamily="18" charset="0"/>
                        </a:rPr>
                        <m:t>   </m:t>
                      </m:r>
                      <m:sSub>
                        <m:sSubPr>
                          <m:ctrlPr>
                            <a:rPr lang="it-IT" i="1">
                              <a:latin typeface="Cambria Math" panose="02040503050406030204" pitchFamily="18" charset="0"/>
                            </a:rPr>
                          </m:ctrlPr>
                        </m:sSubPr>
                        <m:e>
                          <m:r>
                            <a:rPr lang="it-IT" i="1">
                              <a:latin typeface="Cambria Math" panose="02040503050406030204" pitchFamily="18" charset="0"/>
                            </a:rPr>
                            <m:t>𝐻</m:t>
                          </m:r>
                        </m:e>
                        <m:sub>
                          <m:r>
                            <a:rPr lang="it-IT" b="0" i="1" smtClean="0">
                              <a:latin typeface="Cambria Math" panose="02040503050406030204" pitchFamily="18" charset="0"/>
                            </a:rPr>
                            <m:t>1</m:t>
                          </m:r>
                        </m:sub>
                      </m:sSub>
                      <m:r>
                        <a:rPr lang="it-IT" i="1">
                          <a:latin typeface="Cambria Math" panose="02040503050406030204" pitchFamily="18" charset="0"/>
                        </a:rPr>
                        <m:t>:</m:t>
                      </m:r>
                      <m:sSub>
                        <m:sSubPr>
                          <m:ctrlPr>
                            <a:rPr lang="it-IT" i="1" smtClean="0">
                              <a:latin typeface="Cambria Math" panose="02040503050406030204" pitchFamily="18" charset="0"/>
                            </a:rPr>
                          </m:ctrlPr>
                        </m:sSubPr>
                        <m:e>
                          <m:r>
                            <a:rPr lang="it-IT" i="1">
                              <a:latin typeface="Cambria Math" panose="02040503050406030204" pitchFamily="18" charset="0"/>
                            </a:rPr>
                            <m:t>𝑌</m:t>
                          </m:r>
                        </m:e>
                        <m:sub>
                          <m:r>
                            <a:rPr lang="it-IT" b="0" i="1" smtClean="0">
                              <a:latin typeface="Cambria Math" panose="02040503050406030204" pitchFamily="18" charset="0"/>
                            </a:rPr>
                            <m:t>1</m:t>
                          </m:r>
                        </m:sub>
                      </m:sSub>
                      <m:r>
                        <a:rPr lang="fr-FR"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 </m:t>
                          </m:r>
                          <m:r>
                            <a:rPr lang="it-IT" i="1">
                              <a:latin typeface="Cambria Math" panose="02040503050406030204" pitchFamily="18" charset="0"/>
                            </a:rPr>
                            <m:t>𝑌</m:t>
                          </m:r>
                        </m:e>
                        <m:sub>
                          <m:r>
                            <a:rPr lang="it-IT" i="1">
                              <a:latin typeface="Cambria Math" panose="02040503050406030204" pitchFamily="18" charset="0"/>
                            </a:rPr>
                            <m:t>2</m:t>
                          </m:r>
                        </m:sub>
                      </m:sSub>
                    </m:oMath>
                  </m:oMathPara>
                </a14:m>
                <a:endParaRPr lang="it-IT"/>
              </a:p>
            </p:txBody>
          </p:sp>
        </mc:Choice>
        <mc:Fallback xmlns="">
          <p:sp>
            <p:nvSpPr>
              <p:cNvPr id="10" name="CasellaDiTesto 9">
                <a:extLst>
                  <a:ext uri="{FF2B5EF4-FFF2-40B4-BE49-F238E27FC236}">
                    <a16:creationId xmlns:a16="http://schemas.microsoft.com/office/drawing/2014/main" id="{89BCE8EF-7E06-EDA1-65DC-E7CD6ECB7D19}"/>
                  </a:ext>
                </a:extLst>
              </p:cNvPr>
              <p:cNvSpPr txBox="1">
                <a:spLocks noRot="1" noChangeAspect="1" noMove="1" noResize="1" noEditPoints="1" noAdjustHandles="1" noChangeArrowheads="1" noChangeShapeType="1" noTextEdit="1"/>
              </p:cNvSpPr>
              <p:nvPr/>
            </p:nvSpPr>
            <p:spPr>
              <a:xfrm>
                <a:off x="3645647" y="4485076"/>
                <a:ext cx="2254976" cy="223394"/>
              </a:xfrm>
              <a:prstGeom prst="rect">
                <a:avLst/>
              </a:prstGeom>
              <a:blipFill>
                <a:blip r:embed="rId7"/>
                <a:stretch>
                  <a:fillRect l="-541" b="-16667"/>
                </a:stretch>
              </a:blipFill>
            </p:spPr>
            <p:txBody>
              <a:bodyPr/>
              <a:lstStyle/>
              <a:p>
                <a:r>
                  <a:rPr lang="en-US">
                    <a:noFill/>
                  </a:rPr>
                  <a:t> </a:t>
                </a:r>
              </a:p>
            </p:txBody>
          </p:sp>
        </mc:Fallback>
      </mc:AlternateContent>
    </p:spTree>
    <p:extLst>
      <p:ext uri="{BB962C8B-B14F-4D97-AF65-F5344CB8AC3E}">
        <p14:creationId xmlns:p14="http://schemas.microsoft.com/office/powerpoint/2010/main" val="181633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FF1597-FFC5-09ED-0DBB-AEF5D06C2F6C}"/>
              </a:ext>
            </a:extLst>
          </p:cNvPr>
          <p:cNvSpPr>
            <a:spLocks noGrp="1"/>
          </p:cNvSpPr>
          <p:nvPr>
            <p:ph type="title"/>
          </p:nvPr>
        </p:nvSpPr>
        <p:spPr>
          <a:xfrm>
            <a:off x="466650" y="280769"/>
            <a:ext cx="8210700" cy="663600"/>
          </a:xfrm>
        </p:spPr>
        <p:txBody>
          <a:bodyPr/>
          <a:lstStyle/>
          <a:p>
            <a:r>
              <a:rPr lang="en-US"/>
              <a:t>Extreme events and bee health</a:t>
            </a:r>
          </a:p>
        </p:txBody>
      </p:sp>
      <p:sp>
        <p:nvSpPr>
          <p:cNvPr id="4" name="CasellaDiTesto 3">
            <a:extLst>
              <a:ext uri="{FF2B5EF4-FFF2-40B4-BE49-F238E27FC236}">
                <a16:creationId xmlns:a16="http://schemas.microsoft.com/office/drawing/2014/main" id="{3E0747C6-9B61-FA6C-3764-F2F6CD5FC986}"/>
              </a:ext>
            </a:extLst>
          </p:cNvPr>
          <p:cNvSpPr txBox="1"/>
          <p:nvPr/>
        </p:nvSpPr>
        <p:spPr>
          <a:xfrm>
            <a:off x="702300" y="1019250"/>
            <a:ext cx="6063154" cy="2862322"/>
          </a:xfrm>
          <a:prstGeom prst="rect">
            <a:avLst/>
          </a:prstGeom>
          <a:noFill/>
        </p:spPr>
        <p:txBody>
          <a:bodyPr wrap="square">
            <a:spAutoFit/>
          </a:bodyPr>
          <a:lstStyle/>
          <a:p>
            <a:r>
              <a:rPr lang="en-US" sz="1800">
                <a:solidFill>
                  <a:srgbClr val="333132"/>
                </a:solidFill>
                <a:effectLst/>
                <a:latin typeface="Calibri" panose="020F0502020204030204" pitchFamily="34" charset="0"/>
                <a:ea typeface="Calibri" panose="020F0502020204030204" pitchFamily="34" charset="0"/>
                <a:cs typeface="Calibri" panose="020F0502020204030204" pitchFamily="34" charset="0"/>
              </a:rPr>
              <a:t>Previous researches showed that:</a:t>
            </a:r>
          </a:p>
          <a:p>
            <a:endParaRPr lang="en-US" sz="1800">
              <a:solidFill>
                <a:srgbClr val="333132"/>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baseline="30000">
                <a:solidFill>
                  <a:srgbClr val="333132"/>
                </a:solidFill>
                <a:latin typeface="Calibri" panose="020F0502020204030204" pitchFamily="34" charset="0"/>
                <a:ea typeface="Calibri" panose="020F0502020204030204" pitchFamily="34" charset="0"/>
                <a:cs typeface="Calibri" panose="020F0502020204030204" pitchFamily="34" charset="0"/>
              </a:rPr>
              <a:t>1</a:t>
            </a:r>
            <a:r>
              <a:rPr lang="en-US" sz="1800">
                <a:solidFill>
                  <a:srgbClr val="333132"/>
                </a:solidFill>
                <a:latin typeface="Calibri" panose="020F0502020204030204" pitchFamily="34" charset="0"/>
                <a:ea typeface="Calibri" panose="020F0502020204030204" pitchFamily="34" charset="0"/>
                <a:cs typeface="Calibri" panose="020F0502020204030204" pitchFamily="34" charset="0"/>
              </a:rPr>
              <a:t>D</a:t>
            </a:r>
            <a:r>
              <a:rPr lang="en-US" sz="1800">
                <a:solidFill>
                  <a:srgbClr val="333132"/>
                </a:solidFill>
                <a:effectLst/>
                <a:latin typeface="Calibri" panose="020F0502020204030204" pitchFamily="34" charset="0"/>
                <a:ea typeface="Calibri" panose="020F0502020204030204" pitchFamily="34" charset="0"/>
                <a:cs typeface="Calibri" panose="020F0502020204030204" pitchFamily="34" charset="0"/>
              </a:rPr>
              <a:t>uring late autumn, </a:t>
            </a:r>
            <a:r>
              <a:rPr lang="en-US" sz="1800" b="1">
                <a:solidFill>
                  <a:srgbClr val="333132"/>
                </a:solidFill>
                <a:latin typeface="Calibri" panose="020F0502020204030204" pitchFamily="34" charset="0"/>
                <a:ea typeface="Calibri" panose="020F0502020204030204" pitchFamily="34" charset="0"/>
                <a:cs typeface="Calibri" panose="020F0502020204030204" pitchFamily="34" charset="0"/>
              </a:rPr>
              <a:t>c</a:t>
            </a:r>
            <a:r>
              <a:rPr lang="en-US" sz="1800" b="1">
                <a:solidFill>
                  <a:srgbClr val="333132"/>
                </a:solidFill>
                <a:effectLst/>
                <a:latin typeface="Calibri" panose="020F0502020204030204" pitchFamily="34" charset="0"/>
                <a:ea typeface="Calibri" panose="020F0502020204030204" pitchFamily="34" charset="0"/>
                <a:cs typeface="Calibri" panose="020F0502020204030204" pitchFamily="34" charset="0"/>
              </a:rPr>
              <a:t>old spells </a:t>
            </a:r>
            <a:r>
              <a:rPr lang="en-US" sz="1800">
                <a:solidFill>
                  <a:srgbClr val="333132"/>
                </a:solidFill>
                <a:effectLst/>
                <a:latin typeface="Calibri" panose="020F0502020204030204" pitchFamily="34" charset="0"/>
                <a:ea typeface="Calibri" panose="020F0502020204030204" pitchFamily="34" charset="0"/>
                <a:cs typeface="Calibri" panose="020F0502020204030204" pitchFamily="34" charset="0"/>
              </a:rPr>
              <a:t>with adequate duration and intensity trigger colony </a:t>
            </a:r>
            <a:r>
              <a:rPr lang="en-US" sz="1800" b="1">
                <a:solidFill>
                  <a:srgbClr val="333132"/>
                </a:solidFill>
                <a:effectLst/>
                <a:latin typeface="Calibri" panose="020F0502020204030204" pitchFamily="34" charset="0"/>
                <a:ea typeface="Calibri" panose="020F0502020204030204" pitchFamily="34" charset="0"/>
                <a:cs typeface="Calibri" panose="020F0502020204030204" pitchFamily="34" charset="0"/>
              </a:rPr>
              <a:t>wintering at the right time</a:t>
            </a:r>
            <a:r>
              <a:rPr lang="en-US" sz="1800">
                <a:solidFill>
                  <a:srgbClr val="333132"/>
                </a:solidFill>
                <a:effectLst/>
                <a:latin typeface="Calibri" panose="020F0502020204030204" pitchFamily="34" charset="0"/>
                <a:ea typeface="Calibri" panose="020F0502020204030204" pitchFamily="34" charset="0"/>
                <a:cs typeface="Calibri" panose="020F0502020204030204" pitchFamily="34" charset="0"/>
              </a:rPr>
              <a:t>, reducing the likelihood of colony loss over winter. </a:t>
            </a:r>
          </a:p>
          <a:p>
            <a:endParaRPr lang="en-US" sz="1800">
              <a:solidFill>
                <a:srgbClr val="333132"/>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baseline="30000">
                <a:solidFill>
                  <a:srgbClr val="333132"/>
                </a:solidFill>
                <a:effectLst/>
                <a:latin typeface="Calibri" panose="020F0502020204030204" pitchFamily="34" charset="0"/>
                <a:ea typeface="Calibri" panose="020F0502020204030204" pitchFamily="34" charset="0"/>
                <a:cs typeface="Calibri" panose="020F0502020204030204" pitchFamily="34" charset="0"/>
              </a:rPr>
              <a:t>2</a:t>
            </a:r>
            <a:r>
              <a:rPr lang="en-US" sz="1800">
                <a:solidFill>
                  <a:srgbClr val="333132"/>
                </a:solidFill>
                <a:effectLst/>
                <a:latin typeface="Calibri" panose="020F0502020204030204" pitchFamily="34" charset="0"/>
                <a:ea typeface="Calibri" panose="020F0502020204030204" pitchFamily="34" charset="0"/>
                <a:cs typeface="Calibri" panose="020F0502020204030204" pitchFamily="34" charset="0"/>
              </a:rPr>
              <a:t>During winter, </a:t>
            </a:r>
            <a:r>
              <a:rPr lang="en-US" sz="1800" b="1">
                <a:solidFill>
                  <a:srgbClr val="333132"/>
                </a:solidFill>
                <a:effectLst/>
                <a:latin typeface="Calibri" panose="020F0502020204030204" pitchFamily="34" charset="0"/>
                <a:ea typeface="Calibri" panose="020F0502020204030204" pitchFamily="34" charset="0"/>
                <a:cs typeface="Calibri" panose="020F0502020204030204" pitchFamily="34" charset="0"/>
              </a:rPr>
              <a:t>regular snaps of warm weather </a:t>
            </a:r>
            <a:r>
              <a:rPr lang="en-US" sz="1800">
                <a:solidFill>
                  <a:srgbClr val="333132"/>
                </a:solidFill>
                <a:effectLst/>
                <a:latin typeface="Calibri" panose="020F0502020204030204" pitchFamily="34" charset="0"/>
                <a:ea typeface="Calibri" panose="020F0502020204030204" pitchFamily="34" charset="0"/>
                <a:cs typeface="Calibri" panose="020F0502020204030204" pitchFamily="34" charset="0"/>
              </a:rPr>
              <a:t>help bees to leave the hive and </a:t>
            </a:r>
            <a:r>
              <a:rPr lang="en-US" sz="1800" b="1">
                <a:solidFill>
                  <a:srgbClr val="333132"/>
                </a:solidFill>
                <a:effectLst/>
                <a:latin typeface="Calibri" panose="020F0502020204030204" pitchFamily="34" charset="0"/>
                <a:ea typeface="Calibri" panose="020F0502020204030204" pitchFamily="34" charset="0"/>
                <a:cs typeface="Calibri" panose="020F0502020204030204" pitchFamily="34" charset="0"/>
              </a:rPr>
              <a:t>defecate</a:t>
            </a:r>
            <a:r>
              <a:rPr lang="en-US" sz="1800">
                <a:solidFill>
                  <a:srgbClr val="333132"/>
                </a:solidFill>
                <a:effectLst/>
                <a:latin typeface="Calibri" panose="020F0502020204030204" pitchFamily="34" charset="0"/>
                <a:ea typeface="Calibri" panose="020F0502020204030204" pitchFamily="34" charset="0"/>
                <a:cs typeface="Calibri" panose="020F0502020204030204" pitchFamily="34" charset="0"/>
              </a:rPr>
              <a:t>. The more regular these mild winter weather conditions occur, the </a:t>
            </a:r>
            <a:r>
              <a:rPr lang="en-US" sz="1800" b="1">
                <a:solidFill>
                  <a:srgbClr val="333132"/>
                </a:solidFill>
                <a:effectLst/>
                <a:latin typeface="Calibri" panose="020F0502020204030204" pitchFamily="34" charset="0"/>
                <a:ea typeface="Calibri" panose="020F0502020204030204" pitchFamily="34" charset="0"/>
                <a:cs typeface="Calibri" panose="020F0502020204030204" pitchFamily="34" charset="0"/>
              </a:rPr>
              <a:t>better the hygiene </a:t>
            </a:r>
            <a:r>
              <a:rPr lang="en-US" sz="1800">
                <a:solidFill>
                  <a:srgbClr val="333132"/>
                </a:solidFill>
                <a:effectLst/>
                <a:latin typeface="Calibri" panose="020F0502020204030204" pitchFamily="34" charset="0"/>
                <a:ea typeface="Calibri" panose="020F0502020204030204" pitchFamily="34" charset="0"/>
                <a:cs typeface="Calibri" panose="020F0502020204030204" pitchFamily="34" charset="0"/>
              </a:rPr>
              <a:t>of the hive can be maintained</a:t>
            </a:r>
            <a:r>
              <a:rPr lang="it-IT" sz="1800">
                <a:effectLst/>
                <a:latin typeface="Calibri" panose="020F0502020204030204" pitchFamily="34" charset="0"/>
                <a:cs typeface="Calibri" panose="020F0502020204030204" pitchFamily="34" charset="0"/>
              </a:rPr>
              <a:t> </a:t>
            </a:r>
            <a:endParaRPr lang="en-US" sz="1800">
              <a:latin typeface="Calibri" panose="020F0502020204030204" pitchFamily="34" charset="0"/>
              <a:cs typeface="Calibri" panose="020F0502020204030204" pitchFamily="34" charset="0"/>
            </a:endParaRPr>
          </a:p>
        </p:txBody>
      </p:sp>
      <p:sp>
        <p:nvSpPr>
          <p:cNvPr id="6" name="CasellaDiTesto 5">
            <a:extLst>
              <a:ext uri="{FF2B5EF4-FFF2-40B4-BE49-F238E27FC236}">
                <a16:creationId xmlns:a16="http://schemas.microsoft.com/office/drawing/2014/main" id="{D86E21B9-6FCD-C8C2-75C2-B07167DDFF58}"/>
              </a:ext>
            </a:extLst>
          </p:cNvPr>
          <p:cNvSpPr txBox="1"/>
          <p:nvPr/>
        </p:nvSpPr>
        <p:spPr>
          <a:xfrm>
            <a:off x="1186355" y="4288253"/>
            <a:ext cx="5393122" cy="707886"/>
          </a:xfrm>
          <a:prstGeom prst="rect">
            <a:avLst/>
          </a:prstGeom>
          <a:noFill/>
        </p:spPr>
        <p:txBody>
          <a:bodyPr wrap="square">
            <a:spAutoFit/>
          </a:bodyPr>
          <a:lstStyle/>
          <a:p>
            <a:pPr marL="228600" indent="-228600">
              <a:buAutoNum type="arabicPeriod"/>
            </a:pPr>
            <a:r>
              <a:rPr lang="en-US" sz="1000">
                <a:effectLst/>
                <a:latin typeface="Calibri" panose="020F0502020204030204" pitchFamily="34" charset="0"/>
                <a:ea typeface="Calibri" panose="020F0502020204030204" pitchFamily="34" charset="0"/>
                <a:cs typeface="Times New Roman" panose="02020603050405020304" pitchFamily="18" charset="0"/>
              </a:rPr>
              <a:t>Mattila HR, Otis GW. 2007 Dwindling pollen resources trigger the transition to </a:t>
            </a:r>
            <a:r>
              <a:rPr lang="en-US" sz="1000" err="1">
                <a:effectLst/>
                <a:latin typeface="Calibri" panose="020F0502020204030204" pitchFamily="34" charset="0"/>
                <a:ea typeface="Calibri" panose="020F0502020204030204" pitchFamily="34" charset="0"/>
                <a:cs typeface="Times New Roman" panose="02020603050405020304" pitchFamily="18" charset="0"/>
              </a:rPr>
              <a:t>broodless</a:t>
            </a:r>
            <a:r>
              <a:rPr lang="en-US" sz="1000">
                <a:effectLst/>
                <a:latin typeface="Calibri" panose="020F0502020204030204" pitchFamily="34" charset="0"/>
                <a:ea typeface="Calibri" panose="020F0502020204030204" pitchFamily="34" charset="0"/>
                <a:cs typeface="Times New Roman" panose="02020603050405020304" pitchFamily="18" charset="0"/>
              </a:rPr>
              <a:t> populations of long-lived honeybees each autumn.</a:t>
            </a:r>
          </a:p>
          <a:p>
            <a:pPr marL="228600" indent="-228600">
              <a:buAutoNum type="arabicPeriod"/>
            </a:pPr>
            <a:r>
              <a:rPr lang="en-US" sz="1000">
                <a:effectLst/>
                <a:latin typeface="Calibri" panose="020F0502020204030204" pitchFamily="34" charset="0"/>
                <a:ea typeface="Calibri" panose="020F0502020204030204" pitchFamily="34" charset="0"/>
                <a:cs typeface="Times New Roman" panose="02020603050405020304" pitchFamily="18" charset="0"/>
              </a:rPr>
              <a:t>Sparks TH, </a:t>
            </a:r>
            <a:r>
              <a:rPr lang="en-US" sz="1000" err="1">
                <a:effectLst/>
                <a:latin typeface="Calibri" panose="020F0502020204030204" pitchFamily="34" charset="0"/>
                <a:ea typeface="Calibri" panose="020F0502020204030204" pitchFamily="34" charset="0"/>
                <a:cs typeface="Times New Roman" panose="02020603050405020304" pitchFamily="18" charset="0"/>
              </a:rPr>
              <a:t>Langowska</a:t>
            </a:r>
            <a:r>
              <a:rPr lang="en-US" sz="1000">
                <a:effectLst/>
                <a:latin typeface="Calibri" panose="020F0502020204030204" pitchFamily="34" charset="0"/>
                <a:ea typeface="Calibri" panose="020F0502020204030204" pitchFamily="34" charset="0"/>
                <a:cs typeface="Times New Roman" panose="02020603050405020304" pitchFamily="18" charset="0"/>
              </a:rPr>
              <a:t> A, </a:t>
            </a:r>
            <a:r>
              <a:rPr lang="en-US" sz="1000" err="1">
                <a:effectLst/>
                <a:latin typeface="Calibri" panose="020F0502020204030204" pitchFamily="34" charset="0"/>
                <a:ea typeface="Calibri" panose="020F0502020204030204" pitchFamily="34" charset="0"/>
                <a:cs typeface="Times New Roman" panose="02020603050405020304" pitchFamily="18" charset="0"/>
              </a:rPr>
              <a:t>Głazaczow</a:t>
            </a:r>
            <a:r>
              <a:rPr lang="en-US" sz="1000">
                <a:effectLst/>
                <a:latin typeface="Calibri" panose="020F0502020204030204" pitchFamily="34" charset="0"/>
                <a:ea typeface="Calibri" panose="020F0502020204030204" pitchFamily="34" charset="0"/>
                <a:cs typeface="Times New Roman" panose="02020603050405020304" pitchFamily="18" charset="0"/>
              </a:rPr>
              <a:t> A, </a:t>
            </a:r>
            <a:r>
              <a:rPr lang="en-US" sz="1000" err="1">
                <a:effectLst/>
                <a:latin typeface="Calibri" panose="020F0502020204030204" pitchFamily="34" charset="0"/>
                <a:ea typeface="Calibri" panose="020F0502020204030204" pitchFamily="34" charset="0"/>
                <a:cs typeface="Times New Roman" panose="02020603050405020304" pitchFamily="18" charset="0"/>
              </a:rPr>
              <a:t>Wilkaniec</a:t>
            </a:r>
            <a:r>
              <a:rPr lang="en-US" sz="1000">
                <a:effectLst/>
                <a:latin typeface="Calibri" panose="020F0502020204030204" pitchFamily="34" charset="0"/>
                <a:ea typeface="Calibri" panose="020F0502020204030204" pitchFamily="34" charset="0"/>
                <a:cs typeface="Times New Roman" panose="02020603050405020304" pitchFamily="18" charset="0"/>
              </a:rPr>
              <a:t> Z, </a:t>
            </a:r>
            <a:r>
              <a:rPr lang="en-US" sz="1000" err="1">
                <a:effectLst/>
                <a:latin typeface="Calibri" panose="020F0502020204030204" pitchFamily="34" charset="0"/>
                <a:ea typeface="Calibri" panose="020F0502020204030204" pitchFamily="34" charset="0"/>
                <a:cs typeface="Times New Roman" panose="02020603050405020304" pitchFamily="18" charset="0"/>
              </a:rPr>
              <a:t>Bieńkowska</a:t>
            </a:r>
            <a:r>
              <a:rPr lang="en-US" sz="1000">
                <a:effectLst/>
                <a:latin typeface="Calibri" panose="020F0502020204030204" pitchFamily="34" charset="0"/>
                <a:ea typeface="Calibri" panose="020F0502020204030204" pitchFamily="34" charset="0"/>
                <a:cs typeface="Times New Roman" panose="02020603050405020304" pitchFamily="18" charset="0"/>
              </a:rPr>
              <a:t> M, </a:t>
            </a:r>
            <a:r>
              <a:rPr lang="en-US" sz="1000" err="1">
                <a:effectLst/>
                <a:latin typeface="Calibri" panose="020F0502020204030204" pitchFamily="34" charset="0"/>
                <a:ea typeface="Calibri" panose="020F0502020204030204" pitchFamily="34" charset="0"/>
                <a:cs typeface="Times New Roman" panose="02020603050405020304" pitchFamily="18" charset="0"/>
              </a:rPr>
              <a:t>Tryjanowski</a:t>
            </a:r>
            <a:r>
              <a:rPr lang="en-US" sz="1000">
                <a:effectLst/>
                <a:latin typeface="Calibri" panose="020F0502020204030204" pitchFamily="34" charset="0"/>
                <a:ea typeface="Calibri" panose="020F0502020204030204" pitchFamily="34" charset="0"/>
                <a:cs typeface="Times New Roman" panose="02020603050405020304" pitchFamily="18" charset="0"/>
              </a:rPr>
              <a:t> P. 2010 Advances in the timing of spring cleaning by the honeybee </a:t>
            </a:r>
            <a:r>
              <a:rPr lang="en-US" sz="1000" err="1">
                <a:effectLst/>
                <a:latin typeface="Calibri" panose="020F0502020204030204" pitchFamily="34" charset="0"/>
                <a:ea typeface="Calibri" panose="020F0502020204030204" pitchFamily="34" charset="0"/>
                <a:cs typeface="Times New Roman" panose="02020603050405020304" pitchFamily="18" charset="0"/>
              </a:rPr>
              <a:t>Apis</a:t>
            </a:r>
            <a:r>
              <a:rPr lang="en-US" sz="1000">
                <a:effectLst/>
                <a:latin typeface="Calibri" panose="020F0502020204030204" pitchFamily="34" charset="0"/>
                <a:ea typeface="Calibri" panose="020F0502020204030204" pitchFamily="34" charset="0"/>
                <a:cs typeface="Times New Roman" panose="02020603050405020304" pitchFamily="18" charset="0"/>
              </a:rPr>
              <a:t> mellifera in Poland</a:t>
            </a:r>
            <a:endParaRPr lang="en-US" sz="1000"/>
          </a:p>
        </p:txBody>
      </p:sp>
      <p:pic>
        <p:nvPicPr>
          <p:cNvPr id="1030" name="Picture 6" descr="Cosa fanno le api in inverno? • Le api di Pinvi">
            <a:extLst>
              <a:ext uri="{FF2B5EF4-FFF2-40B4-BE49-F238E27FC236}">
                <a16:creationId xmlns:a16="http://schemas.microsoft.com/office/drawing/2014/main" id="{A59A75E6-15AB-7BC9-AA03-83F9841B8800}"/>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6951430" y="3654520"/>
            <a:ext cx="2012429" cy="1341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550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ottotitolo 3">
            <a:extLst>
              <a:ext uri="{FF2B5EF4-FFF2-40B4-BE49-F238E27FC236}">
                <a16:creationId xmlns:a16="http://schemas.microsoft.com/office/drawing/2014/main" id="{96EE20D9-C6D0-C75E-E9D6-AB8F1994C3EE}"/>
              </a:ext>
            </a:extLst>
          </p:cNvPr>
          <p:cNvSpPr>
            <a:spLocks noGrp="1"/>
          </p:cNvSpPr>
          <p:nvPr>
            <p:ph type="subTitle" idx="2"/>
          </p:nvPr>
        </p:nvSpPr>
        <p:spPr>
          <a:xfrm>
            <a:off x="1452392" y="1019250"/>
            <a:ext cx="6239216" cy="3608409"/>
          </a:xfrm>
        </p:spPr>
        <p:txBody>
          <a:bodyPr/>
          <a:lstStyle/>
          <a:p>
            <a:pPr>
              <a:buFont typeface="Arial" panose="020B0604020202020204" pitchFamily="34" charset="0"/>
              <a:buChar char="•"/>
            </a:pPr>
            <a:endParaRPr lang="en-GB"/>
          </a:p>
          <a:p>
            <a:pPr algn="just">
              <a:buFont typeface="Arial" panose="020B0604020202020204" pitchFamily="34" charset="0"/>
              <a:buChar char="•"/>
            </a:pPr>
            <a:r>
              <a:rPr lang="en-US" sz="1800">
                <a:effectLst/>
                <a:latin typeface="Calibri" panose="020F0502020204030204" pitchFamily="34" charset="0"/>
                <a:cs typeface="Calibri" panose="020F0502020204030204" pitchFamily="34" charset="0"/>
              </a:rPr>
              <a:t>North American apiarists saw a </a:t>
            </a:r>
            <a:r>
              <a:rPr lang="en-US" sz="1800" b="1">
                <a:effectLst/>
                <a:latin typeface="Calibri" panose="020F0502020204030204" pitchFamily="34" charset="0"/>
                <a:cs typeface="Calibri" panose="020F0502020204030204" pitchFamily="34" charset="0"/>
              </a:rPr>
              <a:t>dramatic decline </a:t>
            </a:r>
            <a:r>
              <a:rPr lang="en-US" sz="1800">
                <a:effectLst/>
                <a:latin typeface="Calibri" panose="020F0502020204030204" pitchFamily="34" charset="0"/>
                <a:cs typeface="Calibri" panose="020F0502020204030204" pitchFamily="34" charset="0"/>
              </a:rPr>
              <a:t>in their honey bee colonies in last decades</a:t>
            </a:r>
            <a:r>
              <a:rPr lang="en-US" sz="1800">
                <a:latin typeface="Calibri" panose="020F0502020204030204" pitchFamily="34" charset="0"/>
                <a:cs typeface="Calibri" panose="020F0502020204030204" pitchFamily="34" charset="0"/>
              </a:rPr>
              <a:t>. When this phenomenon is particularly intense, we refer to it as </a:t>
            </a:r>
            <a:r>
              <a:rPr lang="en-US" sz="1800">
                <a:effectLst/>
                <a:latin typeface="Calibri" panose="020F0502020204030204" pitchFamily="34" charset="0"/>
                <a:cs typeface="Calibri" panose="020F0502020204030204" pitchFamily="34" charset="0"/>
              </a:rPr>
              <a:t>“Colony Collapse Disorder”. </a:t>
            </a:r>
            <a:r>
              <a:rPr lang="en-US" sz="1800">
                <a:latin typeface="Calibri" panose="020F0502020204030204" pitchFamily="34" charset="0"/>
                <a:cs typeface="Calibri" panose="020F0502020204030204" pitchFamily="34" charset="0"/>
              </a:rPr>
              <a:t>N</a:t>
            </a:r>
            <a:r>
              <a:rPr lang="en-US" sz="1800">
                <a:effectLst/>
                <a:latin typeface="Calibri" panose="020F0502020204030204" pitchFamily="34" charset="0"/>
                <a:cs typeface="Calibri" panose="020F0502020204030204" pitchFamily="34" charset="0"/>
              </a:rPr>
              <a:t>umerous causes for CCD have been proposed, but </a:t>
            </a:r>
            <a:r>
              <a:rPr lang="en-US" sz="1800" b="1">
                <a:effectLst/>
                <a:latin typeface="Calibri" panose="020F0502020204030204" pitchFamily="34" charset="0"/>
                <a:cs typeface="Calibri" panose="020F0502020204030204" pitchFamily="34" charset="0"/>
              </a:rPr>
              <a:t>no single </a:t>
            </a:r>
            <a:r>
              <a:rPr lang="en-US" sz="1800" b="1">
                <a:latin typeface="Calibri" panose="020F0502020204030204" pitchFamily="34" charset="0"/>
                <a:cs typeface="Calibri" panose="020F0502020204030204" pitchFamily="34" charset="0"/>
              </a:rPr>
              <a:t>stressor</a:t>
            </a:r>
            <a:r>
              <a:rPr lang="en-US" sz="1800" b="1">
                <a:effectLst/>
                <a:latin typeface="Calibri" panose="020F0502020204030204" pitchFamily="34" charset="0"/>
                <a:cs typeface="Calibri" panose="020F0502020204030204" pitchFamily="34" charset="0"/>
              </a:rPr>
              <a:t> alone</a:t>
            </a:r>
            <a:r>
              <a:rPr lang="en-US" sz="1800">
                <a:effectLst/>
                <a:latin typeface="Calibri" panose="020F0502020204030204" pitchFamily="34" charset="0"/>
                <a:cs typeface="Calibri" panose="020F0502020204030204" pitchFamily="34" charset="0"/>
              </a:rPr>
              <a:t> seems to be responsible for the malady*.</a:t>
            </a:r>
          </a:p>
          <a:p>
            <a:pPr algn="just">
              <a:buFont typeface="Arial" panose="020B0604020202020204" pitchFamily="34" charset="0"/>
              <a:buChar char="•"/>
            </a:pPr>
            <a:endParaRPr lang="en-US" sz="2400">
              <a:latin typeface="Calibri" panose="020F0502020204030204" pitchFamily="34" charset="0"/>
              <a:cs typeface="Calibri" panose="020F0502020204030204" pitchFamily="34" charset="0"/>
            </a:endParaRPr>
          </a:p>
          <a:p>
            <a:pPr algn="just">
              <a:buFont typeface="Arial" panose="020B0604020202020204" pitchFamily="34" charset="0"/>
              <a:buChar char="•"/>
            </a:pPr>
            <a:r>
              <a:rPr lang="en-US" sz="1800">
                <a:latin typeface="Calibri" panose="020F0502020204030204" pitchFamily="34" charset="0"/>
                <a:cs typeface="Calibri" panose="020F0502020204030204" pitchFamily="34" charset="0"/>
              </a:rPr>
              <a:t>Our objective is to </a:t>
            </a:r>
            <a:r>
              <a:rPr lang="en-US" sz="1800" b="1">
                <a:latin typeface="Calibri" panose="020F0502020204030204" pitchFamily="34" charset="0"/>
                <a:cs typeface="Calibri" panose="020F0502020204030204" pitchFamily="34" charset="0"/>
              </a:rPr>
              <a:t>understand possible precautions </a:t>
            </a:r>
            <a:r>
              <a:rPr lang="en-US" sz="1800">
                <a:latin typeface="Calibri" panose="020F0502020204030204" pitchFamily="34" charset="0"/>
                <a:cs typeface="Calibri" panose="020F0502020204030204" pitchFamily="34" charset="0"/>
              </a:rPr>
              <a:t>that would </a:t>
            </a:r>
            <a:r>
              <a:rPr lang="en-US" sz="1800" b="1">
                <a:latin typeface="Calibri" panose="020F0502020204030204" pitchFamily="34" charset="0"/>
                <a:cs typeface="Calibri" panose="020F0502020204030204" pitchFamily="34" charset="0"/>
              </a:rPr>
              <a:t>allow beekeepers to reduce future bee losses, </a:t>
            </a:r>
            <a:r>
              <a:rPr lang="en-US" sz="1800">
                <a:latin typeface="Calibri" panose="020F0502020204030204" pitchFamily="34" charset="0"/>
                <a:cs typeface="Calibri" panose="020F0502020204030204" pitchFamily="34" charset="0"/>
              </a:rPr>
              <a:t>as acting on </a:t>
            </a:r>
            <a:r>
              <a:rPr lang="en-US" sz="1800" b="1">
                <a:latin typeface="Calibri" panose="020F0502020204030204" pitchFamily="34" charset="0"/>
                <a:cs typeface="Calibri" panose="020F0502020204030204" pitchFamily="34" charset="0"/>
              </a:rPr>
              <a:t>stressors interactions </a:t>
            </a:r>
            <a:r>
              <a:rPr lang="en-US" sz="1800">
                <a:latin typeface="Calibri" panose="020F0502020204030204" pitchFamily="34" charset="0"/>
                <a:cs typeface="Calibri" panose="020F0502020204030204" pitchFamily="34" charset="0"/>
              </a:rPr>
              <a:t>or</a:t>
            </a:r>
            <a:r>
              <a:rPr lang="en-US" sz="1800" b="1">
                <a:latin typeface="Calibri" panose="020F0502020204030204" pitchFamily="34" charset="0"/>
                <a:cs typeface="Calibri" panose="020F0502020204030204" pitchFamily="34" charset="0"/>
              </a:rPr>
              <a:t> </a:t>
            </a:r>
            <a:r>
              <a:rPr lang="en-US" sz="1800">
                <a:latin typeface="Calibri" panose="020F0502020204030204" pitchFamily="34" charset="0"/>
                <a:cs typeface="Calibri" panose="020F0502020204030204" pitchFamily="34" charset="0"/>
              </a:rPr>
              <a:t>moving the colonies to </a:t>
            </a:r>
            <a:r>
              <a:rPr lang="en-US" sz="1800" b="1">
                <a:latin typeface="Calibri" panose="020F0502020204030204" pitchFamily="34" charset="0"/>
                <a:cs typeface="Calibri" panose="020F0502020204030204" pitchFamily="34" charset="0"/>
              </a:rPr>
              <a:t>new states </a:t>
            </a:r>
            <a:r>
              <a:rPr lang="en-US" sz="1800">
                <a:latin typeface="Calibri" panose="020F0502020204030204" pitchFamily="34" charset="0"/>
                <a:cs typeface="Calibri" panose="020F0502020204030204" pitchFamily="34" charset="0"/>
              </a:rPr>
              <a:t>depending on</a:t>
            </a:r>
            <a:r>
              <a:rPr lang="en-US" sz="1800" b="1">
                <a:latin typeface="Calibri" panose="020F0502020204030204" pitchFamily="34" charset="0"/>
                <a:cs typeface="Calibri" panose="020F0502020204030204" pitchFamily="34" charset="0"/>
              </a:rPr>
              <a:t> the season.</a:t>
            </a:r>
          </a:p>
          <a:p>
            <a:pPr>
              <a:buFont typeface="Arial" panose="020B0604020202020204" pitchFamily="34" charset="0"/>
              <a:buChar char="•"/>
            </a:pPr>
            <a:endParaRPr lang="en-US" sz="1600" b="1">
              <a:latin typeface="Calibri" panose="020F0502020204030204" pitchFamily="34" charset="0"/>
              <a:cs typeface="Calibri" panose="020F0502020204030204" pitchFamily="34" charset="0"/>
            </a:endParaRPr>
          </a:p>
          <a:p>
            <a:pPr marL="114300" indent="0"/>
            <a:r>
              <a:rPr lang="en-US" sz="1600">
                <a:latin typeface="TimesNewRomanPSMT"/>
              </a:rPr>
              <a:t>        </a:t>
            </a:r>
            <a:r>
              <a:rPr lang="en-US" sz="1200">
                <a:latin typeface="TimesNewRomanPSMT"/>
              </a:rPr>
              <a:t>*</a:t>
            </a:r>
            <a:r>
              <a:rPr lang="it-IT" sz="1200">
                <a:latin typeface="TimesNewRomanPSMT"/>
              </a:rPr>
              <a:t> </a:t>
            </a:r>
            <a:r>
              <a:rPr lang="it-IT" sz="1200" i="1" err="1">
                <a:latin typeface="TimesNewRomanPSMT"/>
              </a:rPr>
              <a:t>Honeybee</a:t>
            </a:r>
            <a:r>
              <a:rPr lang="it-IT" sz="1200" i="1">
                <a:latin typeface="TimesNewRomanPSMT"/>
              </a:rPr>
              <a:t> </a:t>
            </a:r>
            <a:r>
              <a:rPr lang="it-IT" sz="1200" i="1" err="1">
                <a:latin typeface="TimesNewRomanPSMT"/>
              </a:rPr>
              <a:t>Veterinary</a:t>
            </a:r>
            <a:r>
              <a:rPr lang="it-IT" sz="1200" i="1">
                <a:latin typeface="TimesNewRomanPSMT"/>
              </a:rPr>
              <a:t> Medicine</a:t>
            </a:r>
            <a:r>
              <a:rPr lang="it-IT" sz="1200">
                <a:latin typeface="TimesNewRomanPSMT"/>
              </a:rPr>
              <a:t>, </a:t>
            </a:r>
            <a:r>
              <a:rPr lang="it-IT" sz="1200">
                <a:effectLst/>
                <a:latin typeface="TimesNewRomanPSMT"/>
              </a:rPr>
              <a:t>Vidal-</a:t>
            </a:r>
            <a:r>
              <a:rPr lang="it-IT" sz="1200" err="1">
                <a:effectLst/>
                <a:latin typeface="TimesNewRomanPSMT"/>
              </a:rPr>
              <a:t>Naquet</a:t>
            </a:r>
            <a:r>
              <a:rPr lang="it-IT" sz="1200">
                <a:effectLst/>
                <a:latin typeface="TimesNewRomanPSMT"/>
              </a:rPr>
              <a:t>, 2018 </a:t>
            </a:r>
            <a:endParaRPr lang="it-IT" sz="1600"/>
          </a:p>
          <a:p>
            <a:pPr marL="114300" indent="0"/>
            <a:endParaRPr lang="en-US" sz="1800" b="1">
              <a:latin typeface="Calibri" panose="020F0502020204030204" pitchFamily="34" charset="0"/>
              <a:cs typeface="Calibri" panose="020F0502020204030204" pitchFamily="34" charset="0"/>
            </a:endParaRPr>
          </a:p>
          <a:p>
            <a:pPr marL="114300" indent="0"/>
            <a:endParaRPr lang="en-US" sz="1800" b="1">
              <a:latin typeface="Calibri" panose="020F0502020204030204" pitchFamily="34" charset="0"/>
              <a:cs typeface="Calibri" panose="020F0502020204030204" pitchFamily="34" charset="0"/>
            </a:endParaRPr>
          </a:p>
        </p:txBody>
      </p:sp>
      <p:sp>
        <p:nvSpPr>
          <p:cNvPr id="11" name="Titolo 10">
            <a:extLst>
              <a:ext uri="{FF2B5EF4-FFF2-40B4-BE49-F238E27FC236}">
                <a16:creationId xmlns:a16="http://schemas.microsoft.com/office/drawing/2014/main" id="{1ABAEA8B-5B14-688D-B68A-6B870EF28071}"/>
              </a:ext>
            </a:extLst>
          </p:cNvPr>
          <p:cNvSpPr>
            <a:spLocks noGrp="1"/>
          </p:cNvSpPr>
          <p:nvPr>
            <p:ph type="title" idx="9"/>
          </p:nvPr>
        </p:nvSpPr>
        <p:spPr/>
        <p:txBody>
          <a:bodyPr/>
          <a:lstStyle/>
          <a:p>
            <a:r>
              <a:rPr lang="it-IT" b="1">
                <a:latin typeface="Calibri" panose="020F0502020204030204" pitchFamily="34" charset="0"/>
                <a:cs typeface="Calibri" panose="020F0502020204030204" pitchFamily="34" charset="0"/>
              </a:rPr>
              <a:t>Goals of the project</a:t>
            </a:r>
          </a:p>
        </p:txBody>
      </p:sp>
    </p:spTree>
    <p:extLst>
      <p:ext uri="{BB962C8B-B14F-4D97-AF65-F5344CB8AC3E}">
        <p14:creationId xmlns:p14="http://schemas.microsoft.com/office/powerpoint/2010/main" val="266647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0">
            <a:extLst>
              <a:ext uri="{FF2B5EF4-FFF2-40B4-BE49-F238E27FC236}">
                <a16:creationId xmlns:a16="http://schemas.microsoft.com/office/drawing/2014/main" id="{10DE3EBB-4895-24E0-A9EB-518E7B4530B8}"/>
              </a:ext>
            </a:extLst>
          </p:cNvPr>
          <p:cNvSpPr/>
          <p:nvPr/>
        </p:nvSpPr>
        <p:spPr>
          <a:xfrm>
            <a:off x="3084104" y="1083854"/>
            <a:ext cx="2975792" cy="2975792"/>
          </a:xfrm>
          <a:prstGeom prst="ellipse">
            <a:avLst/>
          </a:prstGeom>
          <a:solidFill>
            <a:schemeClr val="bg1">
              <a:lumMod val="9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grpSp>
        <p:nvGrpSpPr>
          <p:cNvPr id="6" name="Group 6">
            <a:extLst>
              <a:ext uri="{FF2B5EF4-FFF2-40B4-BE49-F238E27FC236}">
                <a16:creationId xmlns:a16="http://schemas.microsoft.com/office/drawing/2014/main" id="{8D960F72-F35F-4762-4666-9F40F6B4792E}"/>
              </a:ext>
            </a:extLst>
          </p:cNvPr>
          <p:cNvGrpSpPr/>
          <p:nvPr/>
        </p:nvGrpSpPr>
        <p:grpSpPr>
          <a:xfrm>
            <a:off x="3663091" y="1662841"/>
            <a:ext cx="1817819" cy="1817819"/>
            <a:chOff x="9989883" y="4654296"/>
            <a:chExt cx="4407408" cy="4407408"/>
          </a:xfrm>
        </p:grpSpPr>
        <p:sp>
          <p:nvSpPr>
            <p:cNvPr id="7" name="Oval 3">
              <a:extLst>
                <a:ext uri="{FF2B5EF4-FFF2-40B4-BE49-F238E27FC236}">
                  <a16:creationId xmlns:a16="http://schemas.microsoft.com/office/drawing/2014/main" id="{4B435DA9-C37B-E2BE-6C58-EE98CC985EA9}"/>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8" name="Arc 2">
              <a:extLst>
                <a:ext uri="{FF2B5EF4-FFF2-40B4-BE49-F238E27FC236}">
                  <a16:creationId xmlns:a16="http://schemas.microsoft.com/office/drawing/2014/main" id="{BF0D4782-B253-775A-C46A-99939C319490}"/>
                </a:ext>
              </a:extLst>
            </p:cNvPr>
            <p:cNvSpPr/>
            <p:nvPr/>
          </p:nvSpPr>
          <p:spPr>
            <a:xfrm>
              <a:off x="9991545" y="4654296"/>
              <a:ext cx="4405746" cy="4405746"/>
            </a:xfrm>
            <a:prstGeom prst="arc">
              <a:avLst>
                <a:gd name="adj1" fmla="val 16200000"/>
                <a:gd name="adj2" fmla="val 20775565"/>
              </a:avLst>
            </a:prstGeom>
            <a:ln w="44450">
              <a:gradFill flip="none" rotWithShape="1">
                <a:gsLst>
                  <a:gs pos="23000">
                    <a:schemeClr val="bg2">
                      <a:alpha val="0"/>
                    </a:schemeClr>
                  </a:gs>
                  <a:gs pos="100000">
                    <a:schemeClr val="bg2"/>
                  </a:gs>
                </a:gsLst>
                <a:lin ang="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25"/>
            </a:p>
          </p:txBody>
        </p:sp>
      </p:grpSp>
      <p:sp>
        <p:nvSpPr>
          <p:cNvPr id="9" name="TextBox 10">
            <a:extLst>
              <a:ext uri="{FF2B5EF4-FFF2-40B4-BE49-F238E27FC236}">
                <a16:creationId xmlns:a16="http://schemas.microsoft.com/office/drawing/2014/main" id="{DC989982-1302-95BB-385F-642B25CA9905}"/>
              </a:ext>
            </a:extLst>
          </p:cNvPr>
          <p:cNvSpPr txBox="1"/>
          <p:nvPr/>
        </p:nvSpPr>
        <p:spPr>
          <a:xfrm>
            <a:off x="3928234" y="1597289"/>
            <a:ext cx="1287532" cy="2077492"/>
          </a:xfrm>
          <a:prstGeom prst="rect">
            <a:avLst/>
          </a:prstGeom>
          <a:noFill/>
        </p:spPr>
        <p:txBody>
          <a:bodyPr wrap="none" rtlCol="0" anchor="ctr">
            <a:spAutoFit/>
          </a:bodyPr>
          <a:lstStyle/>
          <a:p>
            <a:pPr algn="ctr"/>
            <a:r>
              <a:rPr lang="en-US" sz="12900">
                <a:solidFill>
                  <a:schemeClr val="accent1">
                    <a:alpha val="40000"/>
                  </a:schemeClr>
                </a:solidFill>
                <a:ea typeface="Open Sans Bold" panose="020B0806030504020204" pitchFamily="34" charset="0"/>
                <a:cs typeface="Open Sans Bold" panose="020B0806030504020204" pitchFamily="34" charset="0"/>
              </a:rPr>
              <a:t>X</a:t>
            </a:r>
          </a:p>
        </p:txBody>
      </p:sp>
      <p:sp>
        <p:nvSpPr>
          <p:cNvPr id="10" name="TextBox 11">
            <a:extLst>
              <a:ext uri="{FF2B5EF4-FFF2-40B4-BE49-F238E27FC236}">
                <a16:creationId xmlns:a16="http://schemas.microsoft.com/office/drawing/2014/main" id="{73D08B07-AC6E-C9DD-75C8-3B88813FC8FB}"/>
              </a:ext>
            </a:extLst>
          </p:cNvPr>
          <p:cNvSpPr txBox="1"/>
          <p:nvPr/>
        </p:nvSpPr>
        <p:spPr>
          <a:xfrm>
            <a:off x="1752600" y="2286933"/>
            <a:ext cx="6237514" cy="646331"/>
          </a:xfrm>
          <a:prstGeom prst="rect">
            <a:avLst/>
          </a:prstGeom>
          <a:noFill/>
        </p:spPr>
        <p:txBody>
          <a:bodyPr wrap="square" rtlCol="0">
            <a:spAutoFit/>
          </a:bodyPr>
          <a:lstStyle/>
          <a:p>
            <a:pPr algn="ctr"/>
            <a:r>
              <a:rPr lang="en-US" sz="3600" i="1">
                <a:solidFill>
                  <a:schemeClr val="accent2"/>
                </a:solidFill>
                <a:latin typeface="Mali SemiBold"/>
                <a:ea typeface="Mali SemiBold"/>
                <a:cs typeface="Mali SemiBold"/>
              </a:rPr>
              <a:t>3. A REGRESSION MODEL</a:t>
            </a:r>
            <a:endParaRPr lang="en-US" sz="3600" i="1">
              <a:solidFill>
                <a:schemeClr val="accent2"/>
              </a:solidFill>
              <a:latin typeface="Mali SemiBold"/>
              <a:ea typeface="Mali SemiBold"/>
              <a:cs typeface="Mali SemiBold"/>
              <a:sym typeface="Mali SemiBold"/>
            </a:endParaRPr>
          </a:p>
        </p:txBody>
      </p:sp>
      <p:grpSp>
        <p:nvGrpSpPr>
          <p:cNvPr id="11" name="Group 7">
            <a:extLst>
              <a:ext uri="{FF2B5EF4-FFF2-40B4-BE49-F238E27FC236}">
                <a16:creationId xmlns:a16="http://schemas.microsoft.com/office/drawing/2014/main" id="{01DF5D74-EF5D-B229-5389-5A8A5BCF1252}"/>
              </a:ext>
            </a:extLst>
          </p:cNvPr>
          <p:cNvGrpSpPr/>
          <p:nvPr/>
        </p:nvGrpSpPr>
        <p:grpSpPr>
          <a:xfrm rot="15300000" flipH="1">
            <a:off x="3572200" y="1571950"/>
            <a:ext cx="1999601" cy="1999601"/>
            <a:chOff x="9989883" y="4654296"/>
            <a:chExt cx="4407408" cy="4407408"/>
          </a:xfrm>
        </p:grpSpPr>
        <p:sp>
          <p:nvSpPr>
            <p:cNvPr id="12" name="Oval 8">
              <a:extLst>
                <a:ext uri="{FF2B5EF4-FFF2-40B4-BE49-F238E27FC236}">
                  <a16:creationId xmlns:a16="http://schemas.microsoft.com/office/drawing/2014/main" id="{EA6E0596-4659-446E-26E1-454E23F60716}"/>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13" name="Arc 9">
              <a:extLst>
                <a:ext uri="{FF2B5EF4-FFF2-40B4-BE49-F238E27FC236}">
                  <a16:creationId xmlns:a16="http://schemas.microsoft.com/office/drawing/2014/main" id="{5B85F240-38E6-E1DB-6D8B-69D6CAAF47C5}"/>
                </a:ext>
              </a:extLst>
            </p:cNvPr>
            <p:cNvSpPr/>
            <p:nvPr/>
          </p:nvSpPr>
          <p:spPr>
            <a:xfrm>
              <a:off x="9991545" y="4654296"/>
              <a:ext cx="4405746" cy="4405746"/>
            </a:xfrm>
            <a:prstGeom prst="arc">
              <a:avLst>
                <a:gd name="adj1" fmla="val 16200000"/>
                <a:gd name="adj2" fmla="val 20775565"/>
              </a:avLst>
            </a:prstGeom>
            <a:ln w="44450">
              <a:gradFill flip="none" rotWithShape="1">
                <a:gsLst>
                  <a:gs pos="23000">
                    <a:schemeClr val="bg2">
                      <a:alpha val="0"/>
                    </a:schemeClr>
                  </a:gs>
                  <a:gs pos="100000">
                    <a:schemeClr val="bg2"/>
                  </a:gs>
                </a:gsLst>
                <a:lin ang="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25"/>
            </a:p>
          </p:txBody>
        </p:sp>
      </p:grpSp>
      <p:grpSp>
        <p:nvGrpSpPr>
          <p:cNvPr id="14" name="Group 14">
            <a:extLst>
              <a:ext uri="{FF2B5EF4-FFF2-40B4-BE49-F238E27FC236}">
                <a16:creationId xmlns:a16="http://schemas.microsoft.com/office/drawing/2014/main" id="{327C184D-78C5-955F-550B-ACE60E68B4F1}"/>
              </a:ext>
            </a:extLst>
          </p:cNvPr>
          <p:cNvGrpSpPr/>
          <p:nvPr/>
        </p:nvGrpSpPr>
        <p:grpSpPr>
          <a:xfrm>
            <a:off x="3472220" y="1471970"/>
            <a:ext cx="2199561" cy="2199561"/>
            <a:chOff x="9989883" y="4654296"/>
            <a:chExt cx="4407408" cy="4407408"/>
          </a:xfrm>
        </p:grpSpPr>
        <p:sp>
          <p:nvSpPr>
            <p:cNvPr id="15" name="Oval 15">
              <a:extLst>
                <a:ext uri="{FF2B5EF4-FFF2-40B4-BE49-F238E27FC236}">
                  <a16:creationId xmlns:a16="http://schemas.microsoft.com/office/drawing/2014/main" id="{0C029B25-B39D-D10F-C1ED-712F50FB0806}"/>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16" name="Arc 16">
              <a:extLst>
                <a:ext uri="{FF2B5EF4-FFF2-40B4-BE49-F238E27FC236}">
                  <a16:creationId xmlns:a16="http://schemas.microsoft.com/office/drawing/2014/main" id="{D72AA930-C418-06B5-3D0C-6660AA1320DA}"/>
                </a:ext>
              </a:extLst>
            </p:cNvPr>
            <p:cNvSpPr/>
            <p:nvPr/>
          </p:nvSpPr>
          <p:spPr>
            <a:xfrm>
              <a:off x="9991545" y="4654296"/>
              <a:ext cx="4405746" cy="4405746"/>
            </a:xfrm>
            <a:prstGeom prst="arc">
              <a:avLst>
                <a:gd name="adj1" fmla="val 1000099"/>
                <a:gd name="adj2" fmla="val 7299557"/>
              </a:avLst>
            </a:prstGeom>
            <a:ln w="44450">
              <a:gradFill flip="none" rotWithShape="1">
                <a:gsLst>
                  <a:gs pos="0">
                    <a:schemeClr val="bg2">
                      <a:alpha val="0"/>
                    </a:schemeClr>
                  </a:gs>
                  <a:gs pos="48000">
                    <a:schemeClr val="bg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25"/>
            </a:p>
          </p:txBody>
        </p:sp>
      </p:grpSp>
      <p:grpSp>
        <p:nvGrpSpPr>
          <p:cNvPr id="17" name="Group 17">
            <a:extLst>
              <a:ext uri="{FF2B5EF4-FFF2-40B4-BE49-F238E27FC236}">
                <a16:creationId xmlns:a16="http://schemas.microsoft.com/office/drawing/2014/main" id="{01B4444C-9B86-A7F8-4715-7F7C5040EE81}"/>
              </a:ext>
            </a:extLst>
          </p:cNvPr>
          <p:cNvGrpSpPr/>
          <p:nvPr/>
        </p:nvGrpSpPr>
        <p:grpSpPr>
          <a:xfrm rot="15300000" flipH="1">
            <a:off x="3362242" y="1361992"/>
            <a:ext cx="2419517" cy="2419517"/>
            <a:chOff x="9989883" y="4654296"/>
            <a:chExt cx="4407408" cy="4407408"/>
          </a:xfrm>
        </p:grpSpPr>
        <p:sp>
          <p:nvSpPr>
            <p:cNvPr id="18" name="Oval 18">
              <a:extLst>
                <a:ext uri="{FF2B5EF4-FFF2-40B4-BE49-F238E27FC236}">
                  <a16:creationId xmlns:a16="http://schemas.microsoft.com/office/drawing/2014/main" id="{6120F783-4846-D39A-7B05-22C31DD66C49}"/>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19" name="Arc 19">
              <a:extLst>
                <a:ext uri="{FF2B5EF4-FFF2-40B4-BE49-F238E27FC236}">
                  <a16:creationId xmlns:a16="http://schemas.microsoft.com/office/drawing/2014/main" id="{9A8B8B01-0DC1-7FCE-B43E-75EEFB250CF2}"/>
                </a:ext>
              </a:extLst>
            </p:cNvPr>
            <p:cNvSpPr/>
            <p:nvPr/>
          </p:nvSpPr>
          <p:spPr>
            <a:xfrm>
              <a:off x="9991545" y="4654296"/>
              <a:ext cx="4405746" cy="4405746"/>
            </a:xfrm>
            <a:prstGeom prst="arc">
              <a:avLst>
                <a:gd name="adj1" fmla="val 96625"/>
                <a:gd name="adj2" fmla="val 4048638"/>
              </a:avLst>
            </a:prstGeom>
            <a:ln w="44450">
              <a:gradFill flip="none" rotWithShape="1">
                <a:gsLst>
                  <a:gs pos="23000">
                    <a:schemeClr val="bg2">
                      <a:alpha val="0"/>
                    </a:schemeClr>
                  </a:gs>
                  <a:gs pos="100000">
                    <a:schemeClr val="bg2"/>
                  </a:gs>
                </a:gsLst>
                <a:lin ang="540000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25"/>
            </a:p>
          </p:txBody>
        </p:sp>
      </p:grpSp>
    </p:spTree>
    <p:extLst>
      <p:ext uri="{BB962C8B-B14F-4D97-AF65-F5344CB8AC3E}">
        <p14:creationId xmlns:p14="http://schemas.microsoft.com/office/powerpoint/2010/main" val="209927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10" presetClass="entr" presetSubtype="0" fill="hold" nodeType="withEffect">
                                  <p:stCondLst>
                                    <p:cond delay="2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par>
                                <p:cTn id="11" presetID="10" presetClass="entr" presetSubtype="0" fill="hold" nodeType="withEffect">
                                  <p:stCondLst>
                                    <p:cond delay="4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300"/>
                                        <p:tgtEl>
                                          <p:spTgt spid="14"/>
                                        </p:tgtEl>
                                      </p:cBhvr>
                                    </p:animEffect>
                                  </p:childTnLst>
                                </p:cTn>
                              </p:par>
                              <p:par>
                                <p:cTn id="14" presetID="10" presetClass="entr" presetSubtype="0" fill="hold" nodeType="withEffect">
                                  <p:stCondLst>
                                    <p:cond delay="6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300"/>
                                        <p:tgtEl>
                                          <p:spTgt spid="17"/>
                                        </p:tgtEl>
                                      </p:cBhvr>
                                    </p:animEffect>
                                  </p:childTnLst>
                                </p:cTn>
                              </p:par>
                              <p:par>
                                <p:cTn id="17" presetID="8" presetClass="emph" presetSubtype="0" repeatCount="indefinite" fill="hold" nodeType="withEffect">
                                  <p:stCondLst>
                                    <p:cond delay="0"/>
                                  </p:stCondLst>
                                  <p:childTnLst>
                                    <p:animRot by="21600000">
                                      <p:cBhvr>
                                        <p:cTn id="18" dur="2000" fill="hold"/>
                                        <p:tgtEl>
                                          <p:spTgt spid="6"/>
                                        </p:tgtEl>
                                        <p:attrNameLst>
                                          <p:attrName>r</p:attrName>
                                        </p:attrNameLst>
                                      </p:cBhvr>
                                    </p:animRot>
                                  </p:childTnLst>
                                </p:cTn>
                              </p:par>
                              <p:par>
                                <p:cTn id="19" presetID="8" presetClass="emph" presetSubtype="0" repeatCount="indefinite" fill="hold" nodeType="withEffect">
                                  <p:stCondLst>
                                    <p:cond delay="0"/>
                                  </p:stCondLst>
                                  <p:childTnLst>
                                    <p:animRot by="-21600000">
                                      <p:cBhvr>
                                        <p:cTn id="20" dur="2000" fill="hold"/>
                                        <p:tgtEl>
                                          <p:spTgt spid="11"/>
                                        </p:tgtEl>
                                        <p:attrNameLst>
                                          <p:attrName>r</p:attrName>
                                        </p:attrNameLst>
                                      </p:cBhvr>
                                    </p:animRot>
                                  </p:childTnLst>
                                </p:cTn>
                              </p:par>
                              <p:par>
                                <p:cTn id="21" presetID="8" presetClass="emph" presetSubtype="0" repeatCount="indefinite" fill="hold" nodeType="withEffect">
                                  <p:stCondLst>
                                    <p:cond delay="0"/>
                                  </p:stCondLst>
                                  <p:childTnLst>
                                    <p:animRot by="21600000">
                                      <p:cBhvr>
                                        <p:cTn id="22" dur="2000" fill="hold"/>
                                        <p:tgtEl>
                                          <p:spTgt spid="14"/>
                                        </p:tgtEl>
                                        <p:attrNameLst>
                                          <p:attrName>r</p:attrName>
                                        </p:attrNameLst>
                                      </p:cBhvr>
                                    </p:animRot>
                                  </p:childTnLst>
                                </p:cTn>
                              </p:par>
                              <p:par>
                                <p:cTn id="23" presetID="8" presetClass="emph" presetSubtype="0" repeatCount="indefinite" fill="hold" nodeType="withEffect">
                                  <p:stCondLst>
                                    <p:cond delay="0"/>
                                  </p:stCondLst>
                                  <p:childTnLst>
                                    <p:animRot by="-21600000">
                                      <p:cBhvr>
                                        <p:cTn id="24" dur="2000" fill="hold"/>
                                        <p:tgtEl>
                                          <p:spTgt spid="17"/>
                                        </p:tgtEl>
                                        <p:attrNameLst>
                                          <p:attrName>r</p:attrName>
                                        </p:attrNameLst>
                                      </p:cBhvr>
                                    </p:animRot>
                                  </p:childTnLst>
                                </p:cTn>
                              </p:par>
                              <p:par>
                                <p:cTn id="25" presetID="6" presetClass="entr" presetSubtype="32" fill="hold" grpId="0" nodeType="withEffect">
                                  <p:stCondLst>
                                    <p:cond delay="800"/>
                                  </p:stCondLst>
                                  <p:childTnLst>
                                    <p:set>
                                      <p:cBhvr>
                                        <p:cTn id="26" dur="1" fill="hold">
                                          <p:stCondLst>
                                            <p:cond delay="0"/>
                                          </p:stCondLst>
                                        </p:cTn>
                                        <p:tgtEl>
                                          <p:spTgt spid="9"/>
                                        </p:tgtEl>
                                        <p:attrNameLst>
                                          <p:attrName>style.visibility</p:attrName>
                                        </p:attrNameLst>
                                      </p:cBhvr>
                                      <p:to>
                                        <p:strVal val="visible"/>
                                      </p:to>
                                    </p:set>
                                    <p:animEffect transition="in" filter="circle(out)">
                                      <p:cBhvr>
                                        <p:cTn id="27" dur="1000"/>
                                        <p:tgtEl>
                                          <p:spTgt spid="9"/>
                                        </p:tgtEl>
                                      </p:cBhvr>
                                    </p:animEffect>
                                  </p:childTnLst>
                                </p:cTn>
                              </p:par>
                              <p:par>
                                <p:cTn id="28" presetID="16" presetClass="entr" presetSubtype="37" fill="hold" grpId="0" nodeType="withEffect">
                                  <p:stCondLst>
                                    <p:cond delay="700"/>
                                  </p:stCondLst>
                                  <p:childTnLst>
                                    <p:set>
                                      <p:cBhvr>
                                        <p:cTn id="29" dur="1" fill="hold">
                                          <p:stCondLst>
                                            <p:cond delay="0"/>
                                          </p:stCondLst>
                                        </p:cTn>
                                        <p:tgtEl>
                                          <p:spTgt spid="10"/>
                                        </p:tgtEl>
                                        <p:attrNameLst>
                                          <p:attrName>style.visibility</p:attrName>
                                        </p:attrNameLst>
                                      </p:cBhvr>
                                      <p:to>
                                        <p:strVal val="visible"/>
                                      </p:to>
                                    </p:set>
                                    <p:animEffect transition="in" filter="barn(outVertical)">
                                      <p:cBhvr>
                                        <p:cTn id="30" dur="500"/>
                                        <p:tgtEl>
                                          <p:spTgt spid="10"/>
                                        </p:tgtEl>
                                      </p:cBhvr>
                                    </p:animEffect>
                                  </p:childTnLst>
                                </p:cTn>
                              </p:par>
                              <p:par>
                                <p:cTn id="31" presetID="6" presetClass="emph" presetSubtype="0" repeatCount="indefinite" autoRev="1" fill="hold" nodeType="withEffect">
                                  <p:stCondLst>
                                    <p:cond delay="1200"/>
                                  </p:stCondLst>
                                  <p:childTnLst>
                                    <p:animScale>
                                      <p:cBhvr>
                                        <p:cTn id="32"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C9B4DE-4609-2335-7A8F-56D07A56C755}"/>
              </a:ext>
            </a:extLst>
          </p:cNvPr>
          <p:cNvSpPr>
            <a:spLocks noGrp="1"/>
          </p:cNvSpPr>
          <p:nvPr>
            <p:ph type="title"/>
          </p:nvPr>
        </p:nvSpPr>
        <p:spPr>
          <a:xfrm>
            <a:off x="466650" y="209602"/>
            <a:ext cx="8210700" cy="663600"/>
          </a:xfrm>
        </p:spPr>
        <p:txBody>
          <a:bodyPr/>
          <a:lstStyle/>
          <a:p>
            <a:r>
              <a:rPr lang="it-IT" dirty="0" err="1"/>
              <a:t>Semiparametric</a:t>
            </a:r>
            <a:r>
              <a:rPr lang="it-IT" dirty="0"/>
              <a:t> </a:t>
            </a:r>
            <a:r>
              <a:rPr lang="it-IT" dirty="0" err="1"/>
              <a:t>Regression</a:t>
            </a:r>
            <a:endParaRPr lang="it-IT" dirty="0"/>
          </a:p>
        </p:txBody>
      </p:sp>
      <p:pic>
        <p:nvPicPr>
          <p:cNvPr id="3" name="Immagine 3">
            <a:extLst>
              <a:ext uri="{FF2B5EF4-FFF2-40B4-BE49-F238E27FC236}">
                <a16:creationId xmlns:a16="http://schemas.microsoft.com/office/drawing/2014/main" id="{F04A5EDC-1F32-8F00-152C-0FF5C1DF3892}"/>
              </a:ext>
            </a:extLst>
          </p:cNvPr>
          <p:cNvPicPr>
            <a:picLocks noChangeAspect="1"/>
          </p:cNvPicPr>
          <p:nvPr/>
        </p:nvPicPr>
        <p:blipFill>
          <a:blip r:embed="rId3"/>
          <a:stretch>
            <a:fillRect/>
          </a:stretch>
        </p:blipFill>
        <p:spPr>
          <a:xfrm>
            <a:off x="1648258" y="1381644"/>
            <a:ext cx="5847484" cy="418927"/>
          </a:xfrm>
          <a:prstGeom prst="rect">
            <a:avLst/>
          </a:prstGeom>
        </p:spPr>
      </p:pic>
      <p:sp>
        <p:nvSpPr>
          <p:cNvPr id="5" name="Ovale 4">
            <a:extLst>
              <a:ext uri="{FF2B5EF4-FFF2-40B4-BE49-F238E27FC236}">
                <a16:creationId xmlns:a16="http://schemas.microsoft.com/office/drawing/2014/main" id="{C3378373-3E45-7B74-010A-B93A8A9693D9}"/>
              </a:ext>
            </a:extLst>
          </p:cNvPr>
          <p:cNvSpPr/>
          <p:nvPr/>
        </p:nvSpPr>
        <p:spPr>
          <a:xfrm>
            <a:off x="3250870" y="1380506"/>
            <a:ext cx="1751610" cy="3933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6" name="Connettore 2 5">
            <a:extLst>
              <a:ext uri="{FF2B5EF4-FFF2-40B4-BE49-F238E27FC236}">
                <a16:creationId xmlns:a16="http://schemas.microsoft.com/office/drawing/2014/main" id="{0176D3CC-9E4F-D121-B44B-4B3714DA2013}"/>
              </a:ext>
            </a:extLst>
          </p:cNvPr>
          <p:cNvCxnSpPr/>
          <p:nvPr/>
        </p:nvCxnSpPr>
        <p:spPr>
          <a:xfrm flipH="1">
            <a:off x="4184568" y="1804039"/>
            <a:ext cx="5938" cy="446809"/>
          </a:xfrm>
          <a:prstGeom prst="straightConnector1">
            <a:avLst/>
          </a:prstGeom>
          <a:ln>
            <a:solidFill>
              <a:srgbClr val="E99C16"/>
            </a:solidFill>
            <a:tailEnd type="triangle"/>
          </a:ln>
        </p:spPr>
        <p:style>
          <a:lnRef idx="1">
            <a:schemeClr val="accent1"/>
          </a:lnRef>
          <a:fillRef idx="0">
            <a:schemeClr val="accent1"/>
          </a:fillRef>
          <a:effectRef idx="0">
            <a:schemeClr val="accent1"/>
          </a:effectRef>
          <a:fontRef idx="minor">
            <a:schemeClr val="tx1"/>
          </a:fontRef>
        </p:style>
      </p:cxnSp>
      <p:sp>
        <p:nvSpPr>
          <p:cNvPr id="7" name="CasellaDiTesto 6">
            <a:extLst>
              <a:ext uri="{FF2B5EF4-FFF2-40B4-BE49-F238E27FC236}">
                <a16:creationId xmlns:a16="http://schemas.microsoft.com/office/drawing/2014/main" id="{2163B24F-39ED-B565-CAFC-AE24338CD245}"/>
              </a:ext>
            </a:extLst>
          </p:cNvPr>
          <p:cNvSpPr txBox="1"/>
          <p:nvPr/>
        </p:nvSpPr>
        <p:spPr>
          <a:xfrm>
            <a:off x="3401539" y="2319419"/>
            <a:ext cx="15660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dirty="0" err="1"/>
              <a:t>Parametric</a:t>
            </a:r>
            <a:r>
              <a:rPr lang="it-IT" b="1" dirty="0"/>
              <a:t> part </a:t>
            </a:r>
            <a:r>
              <a:rPr lang="it-IT" dirty="0"/>
              <a:t>to </a:t>
            </a:r>
            <a:r>
              <a:rPr lang="it-IT" dirty="0" err="1"/>
              <a:t>interpret</a:t>
            </a:r>
            <a:endParaRPr lang="it-IT" dirty="0"/>
          </a:p>
        </p:txBody>
      </p:sp>
      <p:sp>
        <p:nvSpPr>
          <p:cNvPr id="8" name="Ovale 7">
            <a:extLst>
              <a:ext uri="{FF2B5EF4-FFF2-40B4-BE49-F238E27FC236}">
                <a16:creationId xmlns:a16="http://schemas.microsoft.com/office/drawing/2014/main" id="{111AEF54-A051-BF97-A5B7-51F6106DBA4D}"/>
              </a:ext>
            </a:extLst>
          </p:cNvPr>
          <p:cNvSpPr/>
          <p:nvPr/>
        </p:nvSpPr>
        <p:spPr>
          <a:xfrm>
            <a:off x="5173188" y="1380506"/>
            <a:ext cx="1773876" cy="3933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2 8">
            <a:extLst>
              <a:ext uri="{FF2B5EF4-FFF2-40B4-BE49-F238E27FC236}">
                <a16:creationId xmlns:a16="http://schemas.microsoft.com/office/drawing/2014/main" id="{E9343A0D-3E2B-5937-E1B1-F7A186D25869}"/>
              </a:ext>
            </a:extLst>
          </p:cNvPr>
          <p:cNvCxnSpPr>
            <a:cxnSpLocks/>
          </p:cNvCxnSpPr>
          <p:nvPr/>
        </p:nvCxnSpPr>
        <p:spPr>
          <a:xfrm flipH="1">
            <a:off x="6054931" y="1804039"/>
            <a:ext cx="5938" cy="446809"/>
          </a:xfrm>
          <a:prstGeom prst="straightConnector1">
            <a:avLst/>
          </a:prstGeom>
          <a:ln>
            <a:solidFill>
              <a:srgbClr val="E99C16"/>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50116A96-50BB-2645-BA72-A6372F19FAFB}"/>
              </a:ext>
            </a:extLst>
          </p:cNvPr>
          <p:cNvSpPr txBox="1"/>
          <p:nvPr/>
        </p:nvSpPr>
        <p:spPr>
          <a:xfrm>
            <a:off x="5173187" y="2271155"/>
            <a:ext cx="349228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dirty="0"/>
              <a:t>Non-</a:t>
            </a:r>
            <a:r>
              <a:rPr lang="it-IT" b="1" dirty="0" err="1"/>
              <a:t>parametric</a:t>
            </a:r>
            <a:r>
              <a:rPr lang="it-IT" b="1" dirty="0"/>
              <a:t> part:</a:t>
            </a:r>
          </a:p>
          <a:p>
            <a:r>
              <a:rPr lang="it-IT" dirty="0" err="1"/>
              <a:t>Tensor</a:t>
            </a:r>
            <a:r>
              <a:rPr lang="it-IT" dirty="0"/>
              <a:t>-product </a:t>
            </a:r>
            <a:r>
              <a:rPr lang="it-IT" dirty="0" err="1"/>
              <a:t>space⊗time</a:t>
            </a:r>
            <a:r>
              <a:rPr lang="it-IT" dirty="0"/>
              <a:t> (e.g. </a:t>
            </a:r>
            <a:r>
              <a:rPr lang="it-IT" dirty="0" err="1"/>
              <a:t>using</a:t>
            </a:r>
            <a:r>
              <a:rPr lang="it-IT" dirty="0"/>
              <a:t> </a:t>
            </a:r>
            <a:r>
              <a:rPr lang="it-IT" dirty="0" err="1"/>
              <a:t>thinplate</a:t>
            </a:r>
            <a:r>
              <a:rPr lang="it-IT" dirty="0"/>
              <a:t> </a:t>
            </a:r>
            <a:r>
              <a:rPr lang="it-IT" dirty="0" err="1"/>
              <a:t>splines</a:t>
            </a:r>
            <a:r>
              <a:rPr lang="it-IT" dirty="0"/>
              <a:t> and </a:t>
            </a:r>
            <a:r>
              <a:rPr lang="it-IT" dirty="0" err="1"/>
              <a:t>fourier-basis</a:t>
            </a:r>
            <a:r>
              <a:rPr lang="it-IT" dirty="0"/>
              <a:t>)</a:t>
            </a:r>
          </a:p>
        </p:txBody>
      </p:sp>
      <p:sp>
        <p:nvSpPr>
          <p:cNvPr id="4" name="CasellaDiTesto 3">
            <a:extLst>
              <a:ext uri="{FF2B5EF4-FFF2-40B4-BE49-F238E27FC236}">
                <a16:creationId xmlns:a16="http://schemas.microsoft.com/office/drawing/2014/main" id="{D6BB57F1-BFB0-1843-6610-9844283AF692}"/>
              </a:ext>
            </a:extLst>
          </p:cNvPr>
          <p:cNvSpPr txBox="1"/>
          <p:nvPr/>
        </p:nvSpPr>
        <p:spPr>
          <a:xfrm>
            <a:off x="1379963" y="3833231"/>
            <a:ext cx="180974" cy="361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it-IT"/>
          </a:p>
        </p:txBody>
      </p:sp>
      <p:sp>
        <p:nvSpPr>
          <p:cNvPr id="10" name="CasellaDiTesto 9">
            <a:extLst>
              <a:ext uri="{FF2B5EF4-FFF2-40B4-BE49-F238E27FC236}">
                <a16:creationId xmlns:a16="http://schemas.microsoft.com/office/drawing/2014/main" id="{6EAFA164-DA70-30C7-F5A1-9B0917BD9E07}"/>
              </a:ext>
            </a:extLst>
          </p:cNvPr>
          <p:cNvSpPr txBox="1"/>
          <p:nvPr/>
        </p:nvSpPr>
        <p:spPr>
          <a:xfrm>
            <a:off x="398318" y="3732067"/>
            <a:ext cx="3809999" cy="7100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it-IT"/>
          </a:p>
        </p:txBody>
      </p:sp>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B89F8C01-2B32-4B15-8E36-31480970E550}"/>
                  </a:ext>
                </a:extLst>
              </p:cNvPr>
              <p:cNvSpPr txBox="1"/>
              <p:nvPr/>
            </p:nvSpPr>
            <p:spPr>
              <a:xfrm>
                <a:off x="1379963" y="3643409"/>
                <a:ext cx="733771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14:m>
                  <m:oMath xmlns:m="http://schemas.openxmlformats.org/officeDocument/2006/math">
                    <m:r>
                      <a:rPr lang="it-IT" sz="1800" i="1" smtClean="0">
                        <a:effectLst/>
                        <a:latin typeface="Cambria Math" panose="02040503050406030204" pitchFamily="18" charset="0"/>
                        <a:ea typeface="Calibri" panose="020F0502020204030204" pitchFamily="34" charset="0"/>
                        <a:cs typeface="Times New Roman" panose="02020603050405020304" pitchFamily="18" charset="0"/>
                      </a:rPr>
                      <m:t>𝑙𝑜𝑔𝑖𝑡</m:t>
                    </m:r>
                    <m:d>
                      <m:d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it-IT" sz="1800" i="1">
                            <a:effectLst/>
                            <a:latin typeface="Cambria Math" panose="02040503050406030204" pitchFamily="18" charset="0"/>
                            <a:ea typeface="Calibri" panose="020F0502020204030204" pitchFamily="34" charset="0"/>
                            <a:cs typeface="Times New Roman" panose="02020603050405020304" pitchFamily="18" charset="0"/>
                          </a:rPr>
                          <m:t>𝑐𝑜𝑙𝑜𝑛𝑦</m:t>
                        </m:r>
                        <m:r>
                          <a:rPr lang="it-IT" sz="1800" i="1">
                            <a:effectLst/>
                            <a:latin typeface="Cambria Math" panose="02040503050406030204" pitchFamily="18" charset="0"/>
                            <a:ea typeface="Calibri" panose="020F0502020204030204" pitchFamily="34" charset="0"/>
                            <a:cs typeface="Times New Roman" panose="02020603050405020304" pitchFamily="18" charset="0"/>
                          </a:rPr>
                          <m:t> </m:t>
                        </m:r>
                        <m:r>
                          <a:rPr lang="it-IT" sz="1800" i="1">
                            <a:effectLst/>
                            <a:latin typeface="Cambria Math" panose="02040503050406030204" pitchFamily="18" charset="0"/>
                            <a:ea typeface="Calibri" panose="020F0502020204030204" pitchFamily="34" charset="0"/>
                            <a:cs typeface="Times New Roman" panose="02020603050405020304" pitchFamily="18" charset="0"/>
                          </a:rPr>
                          <m:t>𝑙𝑜𝑠𝑡</m:t>
                        </m:r>
                        <m:r>
                          <a:rPr lang="it-IT" sz="1800" i="1">
                            <a:effectLst/>
                            <a:latin typeface="Cambria Math" panose="02040503050406030204" pitchFamily="18" charset="0"/>
                            <a:ea typeface="Calibri" panose="020F0502020204030204" pitchFamily="34" charset="0"/>
                            <a:cs typeface="Times New Roman" panose="02020603050405020304" pitchFamily="18" charset="0"/>
                          </a:rPr>
                          <m:t> </m:t>
                        </m:r>
                        <m:r>
                          <a:rPr lang="it-IT" sz="1800" i="1">
                            <a:effectLst/>
                            <a:latin typeface="Cambria Math" panose="02040503050406030204" pitchFamily="18" charset="0"/>
                            <a:ea typeface="Calibri" panose="020F0502020204030204" pitchFamily="34" charset="0"/>
                            <a:cs typeface="Times New Roman" panose="02020603050405020304" pitchFamily="18" charset="0"/>
                          </a:rPr>
                          <m:t>𝑝𝑐</m:t>
                        </m:r>
                        <m:sSub>
                          <m:sSub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it-IT" sz="18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it-IT" sz="1800" i="1">
                                <a:effectLst/>
                                <a:latin typeface="Cambria Math" panose="02040503050406030204" pitchFamily="18" charset="0"/>
                                <a:ea typeface="Calibri" panose="020F0502020204030204" pitchFamily="34" charset="0"/>
                                <a:cs typeface="Times New Roman" panose="02020603050405020304" pitchFamily="18" charset="0"/>
                              </a:rPr>
                              <m:t>𝑖</m:t>
                            </m:r>
                          </m:sub>
                        </m:sSub>
                      </m:e>
                    </m:d>
                    <m:r>
                      <a:rPr lang="it-IT"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it-IT" sz="1800" i="1">
                            <a:effectLst/>
                            <a:latin typeface="Cambria Math" panose="02040503050406030204" pitchFamily="18" charset="0"/>
                            <a:ea typeface="Calibri" panose="020F0502020204030204" pitchFamily="34" charset="0"/>
                            <a:cs typeface="Times New Roman" panose="02020603050405020304" pitchFamily="18" charset="0"/>
                          </a:rPr>
                          <m:t>𝑏</m:t>
                        </m:r>
                      </m:e>
                      <m:sub>
                        <m:r>
                          <a:rPr lang="it-IT" sz="18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it-IT"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it-IT" sz="1800" i="1">
                            <a:effectLst/>
                            <a:latin typeface="Cambria Math" panose="02040503050406030204" pitchFamily="18" charset="0"/>
                            <a:ea typeface="Calibri" panose="020F0502020204030204" pitchFamily="34" charset="0"/>
                            <a:cs typeface="Times New Roman" panose="02020603050405020304" pitchFamily="18" charset="0"/>
                          </a:rPr>
                          <m:t>𝑏</m:t>
                        </m:r>
                      </m:e>
                      <m:sub>
                        <m:r>
                          <a:rPr lang="it-IT"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it-IT" sz="1800" i="1">
                        <a:effectLst/>
                        <a:latin typeface="Cambria Math" panose="02040503050406030204" pitchFamily="18" charset="0"/>
                        <a:ea typeface="Calibri" panose="020F0502020204030204" pitchFamily="34" charset="0"/>
                        <a:cs typeface="Times New Roman" panose="02020603050405020304" pitchFamily="18" charset="0"/>
                      </a:rPr>
                      <m:t>𝑦𝑒𝑎</m:t>
                    </m:r>
                    <m:sSub>
                      <m:sSub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it-IT" sz="1800" i="1">
                            <a:effectLst/>
                            <a:latin typeface="Cambria Math" panose="02040503050406030204" pitchFamily="18" charset="0"/>
                            <a:ea typeface="Calibri" panose="020F0502020204030204" pitchFamily="34" charset="0"/>
                            <a:cs typeface="Times New Roman" panose="02020603050405020304" pitchFamily="18" charset="0"/>
                          </a:rPr>
                          <m:t>𝑟</m:t>
                        </m:r>
                      </m:e>
                      <m:sub>
                        <m:r>
                          <a:rPr lang="it-IT" sz="18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it-IT"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it-IT" sz="1800" i="1">
                            <a:effectLst/>
                            <a:latin typeface="Cambria Math" panose="02040503050406030204" pitchFamily="18" charset="0"/>
                            <a:ea typeface="Calibri" panose="020F0502020204030204" pitchFamily="34" charset="0"/>
                            <a:cs typeface="Times New Roman" panose="02020603050405020304" pitchFamily="18" charset="0"/>
                          </a:rPr>
                          <m:t>𝑏</m:t>
                        </m:r>
                      </m:e>
                      <m:sub>
                        <m:r>
                          <a:rPr lang="it-IT" sz="18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it-IT" sz="1800" i="1">
                        <a:effectLst/>
                        <a:latin typeface="Cambria Math" panose="02040503050406030204" pitchFamily="18" charset="0"/>
                        <a:ea typeface="Calibri" panose="020F0502020204030204" pitchFamily="34" charset="0"/>
                        <a:cs typeface="Times New Roman" panose="02020603050405020304" pitchFamily="18" charset="0"/>
                      </a:rPr>
                      <m:t>𝑚𝑜𝑛𝑡</m:t>
                    </m:r>
                    <m:sSub>
                      <m:sSub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it-IT" sz="1800" i="1">
                            <a:effectLst/>
                            <a:latin typeface="Cambria Math" panose="02040503050406030204" pitchFamily="18" charset="0"/>
                            <a:ea typeface="Calibri" panose="020F0502020204030204" pitchFamily="34" charset="0"/>
                            <a:cs typeface="Times New Roman" panose="02020603050405020304" pitchFamily="18" charset="0"/>
                          </a:rPr>
                          <m:t>h</m:t>
                        </m:r>
                      </m:e>
                      <m:sub>
                        <m:r>
                          <a:rPr lang="it-IT" sz="18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it-IT" sz="18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it-IT" sz="1800" b="1" i="1">
                            <a:effectLst/>
                            <a:latin typeface="Cambria Math" panose="02040503050406030204" pitchFamily="18" charset="0"/>
                            <a:ea typeface="Calibri" panose="020F0502020204030204" pitchFamily="34" charset="0"/>
                            <a:cs typeface="Times New Roman" panose="02020603050405020304" pitchFamily="18" charset="0"/>
                          </a:rPr>
                        </m:ctrlPr>
                      </m:sSupPr>
                      <m:e>
                        <m:r>
                          <a:rPr lang="it-IT" sz="1800" b="1" i="1">
                            <a:effectLst/>
                            <a:latin typeface="Cambria Math" panose="02040503050406030204" pitchFamily="18" charset="0"/>
                            <a:ea typeface="Calibri" panose="020F0502020204030204" pitchFamily="34" charset="0"/>
                            <a:cs typeface="Times New Roman" panose="02020603050405020304" pitchFamily="18" charset="0"/>
                          </a:rPr>
                          <m:t>𝒔</m:t>
                        </m:r>
                      </m:e>
                      <m:sup>
                        <m:r>
                          <a:rPr lang="it-IT" sz="1800" i="1">
                            <a:effectLst/>
                            <a:latin typeface="Cambria Math" panose="02040503050406030204" pitchFamily="18" charset="0"/>
                            <a:ea typeface="Calibri" panose="020F0502020204030204" pitchFamily="34" charset="0"/>
                            <a:cs typeface="Times New Roman" panose="02020603050405020304" pitchFamily="18" charset="0"/>
                          </a:rPr>
                          <m:t>𝑇</m:t>
                        </m:r>
                      </m:sup>
                    </m:sSup>
                    <m:r>
                      <a:rPr lang="it-IT" sz="1800" b="1" i="1">
                        <a:effectLst/>
                        <a:latin typeface="Cambria Math" panose="02040503050406030204" pitchFamily="18" charset="0"/>
                        <a:ea typeface="Calibri" panose="020F0502020204030204" pitchFamily="34" charset="0"/>
                        <a:cs typeface="Times New Roman" panose="02020603050405020304" pitchFamily="18" charset="0"/>
                      </a:rPr>
                      <m:t>𝒃</m:t>
                    </m:r>
                    <m:r>
                      <a:rPr lang="it-IT" sz="1800" i="1">
                        <a:effectLst/>
                        <a:latin typeface="Cambria Math" panose="02040503050406030204" pitchFamily="18" charset="0"/>
                        <a:ea typeface="Calibri" panose="020F0502020204030204" pitchFamily="34" charset="0"/>
                        <a:cs typeface="Times New Roman" panose="02020603050405020304" pitchFamily="18" charset="0"/>
                      </a:rPr>
                      <m:t>+</m:t>
                    </m:r>
                    <m:r>
                      <a:rPr lang="it-IT" sz="1800" i="1">
                        <a:effectLst/>
                        <a:latin typeface="Cambria Math" panose="02040503050406030204" pitchFamily="18" charset="0"/>
                        <a:ea typeface="Calibri" panose="020F0502020204030204" pitchFamily="34" charset="0"/>
                        <a:cs typeface="Times New Roman" panose="02020603050405020304" pitchFamily="18" charset="0"/>
                      </a:rPr>
                      <m:t>𝜀</m:t>
                    </m:r>
                  </m:oMath>
                </a14:m>
                <a:r>
                  <a:rPr lang="it-IT" sz="1800" i="1" dirty="0">
                    <a:effectLst/>
                    <a:latin typeface="Cambria Math" panose="02040503050406030204" pitchFamily="18" charset="0"/>
                    <a:ea typeface="Calibri" panose="020F0502020204030204" pitchFamily="34" charset="0"/>
                    <a:cs typeface="Times New Roman" panose="02020603050405020304" pitchFamily="18" charset="0"/>
                  </a:rPr>
                  <a:t>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r>
                  <a:rPr lang="it-IT" sz="1800" dirty="0">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lang="it-IT"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it-IT" sz="1800" i="1">
                            <a:effectLst/>
                            <a:latin typeface="Cambria Math" panose="02040503050406030204" pitchFamily="18" charset="0"/>
                            <a:ea typeface="Calibri" panose="020F0502020204030204" pitchFamily="34" charset="0"/>
                            <a:cs typeface="Times New Roman" panose="02020603050405020304" pitchFamily="18" charset="0"/>
                          </a:rPr>
                          <m:t>𝑏</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0</m:t>
                        </m:r>
                      </m:sub>
                    </m:sSub>
                  </m:oMath>
                </a14:m>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describes the random effect of state and </a:t>
                </a:r>
                <a14:m>
                  <m:oMath xmlns:m="http://schemas.openxmlformats.org/officeDocument/2006/math">
                    <m:r>
                      <a:rPr lang="it-IT" sz="1800" b="1" i="1">
                        <a:latin typeface="Cambria Math" panose="02040503050406030204" pitchFamily="18" charset="0"/>
                        <a:ea typeface="Calibri" panose="020F0502020204030204" pitchFamily="34" charset="0"/>
                        <a:cs typeface="Times New Roman" panose="02020603050405020304" pitchFamily="18" charset="0"/>
                      </a:rPr>
                      <m:t>𝒔</m:t>
                    </m:r>
                  </m:oMath>
                </a14:m>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represents</a:t>
                </a:r>
                <a:r>
                  <a:rPr lang="it-IT" sz="1800" dirty="0">
                    <a:effectLst/>
                    <a:latin typeface="Calibri" panose="020F0502020204030204" pitchFamily="34" charset="0"/>
                    <a:ea typeface="Calibri" panose="020F0502020204030204" pitchFamily="34" charset="0"/>
                    <a:cs typeface="Times New Roman" panose="02020603050405020304" pitchFamily="18" charset="0"/>
                  </a:rPr>
                  <a:t> the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stressors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2" name="CasellaDiTesto 11">
                <a:extLst>
                  <a:ext uri="{FF2B5EF4-FFF2-40B4-BE49-F238E27FC236}">
                    <a16:creationId xmlns:a16="http://schemas.microsoft.com/office/drawing/2014/main" id="{B89F8C01-2B32-4B15-8E36-31480970E550}"/>
                  </a:ext>
                </a:extLst>
              </p:cNvPr>
              <p:cNvSpPr txBox="1">
                <a:spLocks noRot="1" noChangeAspect="1" noMove="1" noResize="1" noEditPoints="1" noAdjustHandles="1" noChangeArrowheads="1" noChangeShapeType="1" noTextEdit="1"/>
              </p:cNvSpPr>
              <p:nvPr/>
            </p:nvSpPr>
            <p:spPr>
              <a:xfrm>
                <a:off x="1379963" y="3643409"/>
                <a:ext cx="7337715" cy="646331"/>
              </a:xfrm>
              <a:prstGeom prst="rect">
                <a:avLst/>
              </a:prstGeom>
              <a:blipFill>
                <a:blip r:embed="rId4"/>
                <a:stretch>
                  <a:fillRect l="-173" b="-15686"/>
                </a:stretch>
              </a:blipFill>
            </p:spPr>
            <p:txBody>
              <a:bodyPr/>
              <a:lstStyle/>
              <a:p>
                <a:r>
                  <a:rPr lang="it-IT">
                    <a:noFill/>
                  </a:rPr>
                  <a:t> </a:t>
                </a:r>
              </a:p>
            </p:txBody>
          </p:sp>
        </mc:Fallback>
      </mc:AlternateContent>
      <p:sp>
        <p:nvSpPr>
          <p:cNvPr id="15" name="CasellaDiTesto 14">
            <a:extLst>
              <a:ext uri="{FF2B5EF4-FFF2-40B4-BE49-F238E27FC236}">
                <a16:creationId xmlns:a16="http://schemas.microsoft.com/office/drawing/2014/main" id="{766C8D46-EA5B-CF1A-DABD-A4BF03C9CCB6}"/>
              </a:ext>
            </a:extLst>
          </p:cNvPr>
          <p:cNvSpPr txBox="1"/>
          <p:nvPr/>
        </p:nvSpPr>
        <p:spPr>
          <a:xfrm>
            <a:off x="196653" y="1088281"/>
            <a:ext cx="1593706" cy="338554"/>
          </a:xfrm>
          <a:prstGeom prst="rect">
            <a:avLst/>
          </a:prstGeom>
          <a:noFill/>
        </p:spPr>
        <p:txBody>
          <a:bodyPr wrap="none" rtlCol="0">
            <a:spAutoFit/>
          </a:bodyPr>
          <a:lstStyle/>
          <a:p>
            <a:r>
              <a:rPr lang="it-IT" dirty="0">
                <a:solidFill>
                  <a:schemeClr val="accent2"/>
                </a:solidFill>
                <a:latin typeface="Mali SemiBold"/>
                <a:cs typeface="Mali SemiBold"/>
                <a:sym typeface="Mali SemiBold"/>
              </a:rPr>
              <a:t>GENERAL IDEA</a:t>
            </a:r>
            <a:r>
              <a:rPr lang="it-IT" sz="1600" dirty="0"/>
              <a:t>:</a:t>
            </a:r>
          </a:p>
        </p:txBody>
      </p:sp>
      <p:sp>
        <p:nvSpPr>
          <p:cNvPr id="16" name="CasellaDiTesto 15">
            <a:extLst>
              <a:ext uri="{FF2B5EF4-FFF2-40B4-BE49-F238E27FC236}">
                <a16:creationId xmlns:a16="http://schemas.microsoft.com/office/drawing/2014/main" id="{8C16ED6F-285F-2091-A977-D11161C07508}"/>
              </a:ext>
            </a:extLst>
          </p:cNvPr>
          <p:cNvSpPr txBox="1"/>
          <p:nvPr/>
        </p:nvSpPr>
        <p:spPr>
          <a:xfrm>
            <a:off x="196653" y="3286817"/>
            <a:ext cx="2414444" cy="307777"/>
          </a:xfrm>
          <a:prstGeom prst="rect">
            <a:avLst/>
          </a:prstGeom>
          <a:noFill/>
        </p:spPr>
        <p:txBody>
          <a:bodyPr wrap="none" rtlCol="0">
            <a:spAutoFit/>
          </a:bodyPr>
          <a:lstStyle/>
          <a:p>
            <a:r>
              <a:rPr lang="it-IT" dirty="0" err="1"/>
              <a:t>We</a:t>
            </a:r>
            <a:r>
              <a:rPr lang="it-IT" dirty="0"/>
              <a:t> </a:t>
            </a:r>
            <a:r>
              <a:rPr lang="it-IT" dirty="0" err="1"/>
              <a:t>tried</a:t>
            </a:r>
            <a:r>
              <a:rPr lang="it-IT" dirty="0"/>
              <a:t> </a:t>
            </a:r>
            <a:r>
              <a:rPr lang="it-IT" b="1" dirty="0"/>
              <a:t>some models </a:t>
            </a:r>
            <a:r>
              <a:rPr lang="it-IT" dirty="0"/>
              <a:t>like:</a:t>
            </a:r>
          </a:p>
        </p:txBody>
      </p:sp>
    </p:spTree>
    <p:extLst>
      <p:ext uri="{BB962C8B-B14F-4D97-AF65-F5344CB8AC3E}">
        <p14:creationId xmlns:p14="http://schemas.microsoft.com/office/powerpoint/2010/main" val="3601122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9E925-0A39-0CA9-9EB1-132B7943AFE7}"/>
              </a:ext>
            </a:extLst>
          </p:cNvPr>
          <p:cNvSpPr>
            <a:spLocks noGrp="1"/>
          </p:cNvSpPr>
          <p:nvPr>
            <p:ph type="title"/>
          </p:nvPr>
        </p:nvSpPr>
        <p:spPr>
          <a:xfrm>
            <a:off x="466650" y="323844"/>
            <a:ext cx="8210700" cy="1067633"/>
          </a:xfrm>
        </p:spPr>
        <p:txBody>
          <a:bodyPr/>
          <a:lstStyle/>
          <a:p>
            <a:r>
              <a:rPr lang="it-IT" sz="3200"/>
              <a:t>NEXT STEPS AND POSSIBLE IMPROVEMENTS</a:t>
            </a:r>
          </a:p>
        </p:txBody>
      </p:sp>
      <p:sp>
        <p:nvSpPr>
          <p:cNvPr id="3" name="CasellaDiTesto 2">
            <a:extLst>
              <a:ext uri="{FF2B5EF4-FFF2-40B4-BE49-F238E27FC236}">
                <a16:creationId xmlns:a16="http://schemas.microsoft.com/office/drawing/2014/main" id="{D2CB08C3-2EA5-ADA8-E012-9D6EA78AF3F4}"/>
              </a:ext>
            </a:extLst>
          </p:cNvPr>
          <p:cNvSpPr txBox="1"/>
          <p:nvPr/>
        </p:nvSpPr>
        <p:spPr>
          <a:xfrm>
            <a:off x="837380" y="1669772"/>
            <a:ext cx="7217291" cy="289310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it-IT" dirty="0" err="1"/>
              <a:t>Functional</a:t>
            </a:r>
            <a:r>
              <a:rPr lang="it-IT" dirty="0"/>
              <a:t> </a:t>
            </a:r>
            <a:r>
              <a:rPr lang="it-IT" dirty="0" err="1"/>
              <a:t>outlier</a:t>
            </a:r>
            <a:r>
              <a:rPr lang="it-IT" dirty="0"/>
              <a:t> </a:t>
            </a:r>
            <a:r>
              <a:rPr lang="it-IT" dirty="0" err="1"/>
              <a:t>detections</a:t>
            </a:r>
            <a:r>
              <a:rPr lang="it-IT" dirty="0"/>
              <a:t>: </a:t>
            </a:r>
            <a:r>
              <a:rPr lang="it-IT" dirty="0" err="1"/>
              <a:t>curves</a:t>
            </a:r>
            <a:r>
              <a:rPr lang="it-IT" dirty="0"/>
              <a:t> </a:t>
            </a:r>
            <a:r>
              <a:rPr lang="it-IT" dirty="0" err="1"/>
              <a:t>need</a:t>
            </a:r>
            <a:r>
              <a:rPr lang="it-IT" dirty="0"/>
              <a:t> to be </a:t>
            </a:r>
            <a:r>
              <a:rPr lang="it-IT" dirty="0" err="1"/>
              <a:t>smoothed</a:t>
            </a:r>
            <a:r>
              <a:rPr lang="it-IT" dirty="0"/>
              <a:t>. </a:t>
            </a:r>
            <a:r>
              <a:rPr lang="it-IT" dirty="0" err="1"/>
              <a:t>It</a:t>
            </a:r>
            <a:r>
              <a:rPr lang="it-IT" dirty="0"/>
              <a:t> </a:t>
            </a:r>
            <a:r>
              <a:rPr lang="it-IT" dirty="0" err="1"/>
              <a:t>would</a:t>
            </a:r>
            <a:r>
              <a:rPr lang="it-IT" dirty="0"/>
              <a:t> be </a:t>
            </a:r>
            <a:r>
              <a:rPr lang="it-IT" dirty="0" err="1"/>
              <a:t>possible</a:t>
            </a:r>
            <a:r>
              <a:rPr lang="it-IT" dirty="0"/>
              <a:t> </a:t>
            </a:r>
            <a:r>
              <a:rPr lang="it-IT" dirty="0" err="1"/>
              <a:t>also</a:t>
            </a:r>
            <a:r>
              <a:rPr lang="it-IT" dirty="0"/>
              <a:t> to </a:t>
            </a:r>
            <a:r>
              <a:rPr lang="it-IT" dirty="0" err="1"/>
              <a:t>register</a:t>
            </a:r>
            <a:r>
              <a:rPr lang="it-IT" dirty="0"/>
              <a:t> </a:t>
            </a:r>
            <a:r>
              <a:rPr lang="it-IT" dirty="0" err="1"/>
              <a:t>them</a:t>
            </a:r>
            <a:r>
              <a:rPr lang="it-IT" dirty="0"/>
              <a:t> </a:t>
            </a:r>
            <a:r>
              <a:rPr lang="it-IT" dirty="0" err="1"/>
              <a:t>before</a:t>
            </a:r>
            <a:r>
              <a:rPr lang="it-IT" dirty="0"/>
              <a:t> checking </a:t>
            </a:r>
            <a:r>
              <a:rPr lang="it-IT" dirty="0" err="1"/>
              <a:t>amplitude</a:t>
            </a:r>
            <a:r>
              <a:rPr lang="it-IT" dirty="0"/>
              <a:t> </a:t>
            </a:r>
            <a:r>
              <a:rPr lang="it-IT" dirty="0" err="1"/>
              <a:t>outliers</a:t>
            </a:r>
            <a:r>
              <a:rPr lang="it-IT" dirty="0"/>
              <a:t>.</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err="1"/>
              <a:t>Missing</a:t>
            </a:r>
            <a:r>
              <a:rPr lang="it-IT" dirty="0"/>
              <a:t> </a:t>
            </a:r>
            <a:r>
              <a:rPr lang="it-IT" dirty="0" err="1"/>
              <a:t>values</a:t>
            </a:r>
            <a:r>
              <a:rPr lang="it-IT" dirty="0"/>
              <a:t> for 2019-Q2: </a:t>
            </a:r>
            <a:r>
              <a:rPr lang="it-IT" dirty="0" err="1"/>
              <a:t>fit</a:t>
            </a:r>
            <a:r>
              <a:rPr lang="it-IT" dirty="0"/>
              <a:t> a SARIMA model to </a:t>
            </a:r>
            <a:r>
              <a:rPr lang="it-IT" dirty="0" err="1"/>
              <a:t>retrieve</a:t>
            </a:r>
            <a:r>
              <a:rPr lang="it-IT" dirty="0"/>
              <a:t> </a:t>
            </a:r>
            <a:r>
              <a:rPr lang="it-IT" dirty="0" err="1"/>
              <a:t>this</a:t>
            </a:r>
            <a:r>
              <a:rPr lang="it-IT" dirty="0"/>
              <a:t> information and </a:t>
            </a:r>
            <a:r>
              <a:rPr lang="it-IT" dirty="0" err="1"/>
              <a:t>perform</a:t>
            </a:r>
            <a:r>
              <a:rPr lang="it-IT" dirty="0"/>
              <a:t> </a:t>
            </a:r>
            <a:r>
              <a:rPr lang="it-IT" dirty="0" err="1"/>
              <a:t>functional</a:t>
            </a:r>
            <a:r>
              <a:rPr lang="it-IT" dirty="0"/>
              <a:t> data </a:t>
            </a:r>
            <a:r>
              <a:rPr lang="it-IT" dirty="0" err="1"/>
              <a:t>analysis</a:t>
            </a:r>
            <a:r>
              <a:rPr lang="it-IT" dirty="0"/>
              <a:t>.</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err="1"/>
              <a:t>Improvements</a:t>
            </a:r>
            <a:r>
              <a:rPr lang="it-IT" dirty="0"/>
              <a:t> in </a:t>
            </a:r>
            <a:r>
              <a:rPr lang="it-IT" b="1" dirty="0" err="1"/>
              <a:t>regression</a:t>
            </a:r>
            <a:r>
              <a:rPr lang="it-IT" b="1" dirty="0"/>
              <a:t> models.</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b="1" dirty="0" err="1"/>
              <a:t>Conformal</a:t>
            </a:r>
            <a:r>
              <a:rPr lang="it-IT" b="1" dirty="0"/>
              <a:t> </a:t>
            </a:r>
            <a:r>
              <a:rPr lang="it-IT" b="1" dirty="0" err="1"/>
              <a:t>prediction</a:t>
            </a:r>
            <a:r>
              <a:rPr lang="it-IT" b="1" dirty="0"/>
              <a:t>: </a:t>
            </a:r>
            <a:r>
              <a:rPr lang="it-IT" dirty="0" err="1"/>
              <a:t>predict</a:t>
            </a:r>
            <a:r>
              <a:rPr lang="it-IT" dirty="0"/>
              <a:t> future </a:t>
            </a:r>
            <a:r>
              <a:rPr lang="it-IT" dirty="0" err="1"/>
              <a:t>values</a:t>
            </a:r>
            <a:r>
              <a:rPr lang="it-IT" dirty="0"/>
              <a:t> and </a:t>
            </a:r>
            <a:r>
              <a:rPr lang="it-IT" dirty="0" err="1"/>
              <a:t>understand</a:t>
            </a:r>
            <a:r>
              <a:rPr lang="it-IT" dirty="0"/>
              <a:t> </a:t>
            </a:r>
            <a:r>
              <a:rPr lang="it-IT" dirty="0" err="1"/>
              <a:t>possible</a:t>
            </a:r>
            <a:r>
              <a:rPr lang="it-IT" dirty="0"/>
              <a:t> </a:t>
            </a:r>
            <a:r>
              <a:rPr lang="it-IT" dirty="0" err="1"/>
              <a:t>precautions</a:t>
            </a:r>
            <a:r>
              <a:rPr lang="it-IT" dirty="0"/>
              <a:t> </a:t>
            </a:r>
            <a:r>
              <a:rPr lang="it-IT" dirty="0" err="1"/>
              <a:t>that</a:t>
            </a:r>
            <a:r>
              <a:rPr lang="it-IT" dirty="0"/>
              <a:t> can be </a:t>
            </a:r>
            <a:r>
              <a:rPr lang="it-IT" dirty="0" err="1"/>
              <a:t>taken</a:t>
            </a:r>
            <a:r>
              <a:rPr lang="it-IT" dirty="0"/>
              <a:t>.</a:t>
            </a:r>
          </a:p>
          <a:p>
            <a:endParaRPr lang="it-IT" dirty="0"/>
          </a:p>
          <a:p>
            <a:pPr marL="285750" indent="-285750">
              <a:buFont typeface="Arial" panose="020B0604020202020204" pitchFamily="34" charset="0"/>
              <a:buChar char="•"/>
            </a:pPr>
            <a:r>
              <a:rPr lang="it-IT" b="1" dirty="0"/>
              <a:t>Survival Analysis: </a:t>
            </a:r>
            <a:r>
              <a:rPr lang="it-IT" dirty="0"/>
              <a:t>cumulative </a:t>
            </a:r>
            <a:r>
              <a:rPr lang="it-IT" dirty="0" err="1"/>
              <a:t>percentage</a:t>
            </a:r>
            <a:r>
              <a:rPr lang="it-IT" dirty="0"/>
              <a:t> </a:t>
            </a:r>
            <a:r>
              <a:rPr lang="it-IT" dirty="0" err="1"/>
              <a:t>decrease</a:t>
            </a:r>
            <a:r>
              <a:rPr lang="it-IT" dirty="0"/>
              <a:t> </a:t>
            </a:r>
            <a:r>
              <a:rPr lang="it-IT" dirty="0" err="1"/>
              <a:t>along</a:t>
            </a:r>
            <a:r>
              <a:rPr lang="it-IT" dirty="0"/>
              <a:t> </a:t>
            </a:r>
            <a:r>
              <a:rPr lang="it-IT" dirty="0" err="1"/>
              <a:t>semesters</a:t>
            </a:r>
            <a:r>
              <a:rPr lang="it-IT" dirty="0"/>
              <a:t> and </a:t>
            </a:r>
            <a:r>
              <a:rPr lang="it-IT" dirty="0" err="1"/>
              <a:t>considering</a:t>
            </a:r>
            <a:r>
              <a:rPr lang="it-IT" dirty="0"/>
              <a:t> the «time to event» </a:t>
            </a:r>
            <a:r>
              <a:rPr lang="it-IT" dirty="0" err="1"/>
              <a:t>as</a:t>
            </a:r>
            <a:r>
              <a:rPr lang="it-IT" dirty="0"/>
              <a:t> the time </a:t>
            </a:r>
            <a:r>
              <a:rPr lang="it-IT" dirty="0" err="1"/>
              <a:t>when</a:t>
            </a:r>
            <a:r>
              <a:rPr lang="it-IT" dirty="0"/>
              <a:t> the </a:t>
            </a:r>
            <a:r>
              <a:rPr lang="it-IT" dirty="0" err="1"/>
              <a:t>decrease</a:t>
            </a:r>
            <a:r>
              <a:rPr lang="it-IT" dirty="0"/>
              <a:t> </a:t>
            </a:r>
            <a:r>
              <a:rPr lang="it-IT" dirty="0" err="1"/>
              <a:t>is</a:t>
            </a:r>
            <a:r>
              <a:rPr lang="it-IT" dirty="0"/>
              <a:t> </a:t>
            </a:r>
            <a:r>
              <a:rPr lang="it-IT" dirty="0" err="1"/>
              <a:t>below</a:t>
            </a:r>
            <a:r>
              <a:rPr lang="it-IT" dirty="0"/>
              <a:t> 10%.</a:t>
            </a:r>
          </a:p>
        </p:txBody>
      </p:sp>
    </p:spTree>
    <p:extLst>
      <p:ext uri="{BB962C8B-B14F-4D97-AF65-F5344CB8AC3E}">
        <p14:creationId xmlns:p14="http://schemas.microsoft.com/office/powerpoint/2010/main" val="3255406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358DD8-71A8-293C-6C53-495C4B21670A}"/>
              </a:ext>
            </a:extLst>
          </p:cNvPr>
          <p:cNvSpPr>
            <a:spLocks noGrp="1"/>
          </p:cNvSpPr>
          <p:nvPr>
            <p:ph type="title"/>
          </p:nvPr>
        </p:nvSpPr>
        <p:spPr>
          <a:xfrm>
            <a:off x="466650" y="2047290"/>
            <a:ext cx="8210700" cy="663600"/>
          </a:xfrm>
        </p:spPr>
        <p:txBody>
          <a:bodyPr/>
          <a:lstStyle/>
          <a:p>
            <a:r>
              <a:rPr lang="it-IT" sz="4800"/>
              <a:t>THE END</a:t>
            </a:r>
          </a:p>
        </p:txBody>
      </p:sp>
    </p:spTree>
    <p:extLst>
      <p:ext uri="{BB962C8B-B14F-4D97-AF65-F5344CB8AC3E}">
        <p14:creationId xmlns:p14="http://schemas.microsoft.com/office/powerpoint/2010/main" val="3209989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5B39AB-5FEA-46FE-5511-D4CA10661B46}"/>
              </a:ext>
            </a:extLst>
          </p:cNvPr>
          <p:cNvSpPr>
            <a:spLocks noGrp="1"/>
          </p:cNvSpPr>
          <p:nvPr>
            <p:ph type="title"/>
          </p:nvPr>
        </p:nvSpPr>
        <p:spPr/>
        <p:txBody>
          <a:bodyPr/>
          <a:lstStyle/>
          <a:p>
            <a:r>
              <a:rPr lang="it-IT"/>
              <a:t>LINEAR MIXED MODEL</a:t>
            </a:r>
          </a:p>
        </p:txBody>
      </p:sp>
      <p:pic>
        <p:nvPicPr>
          <p:cNvPr id="3" name="Immagine 3">
            <a:extLst>
              <a:ext uri="{FF2B5EF4-FFF2-40B4-BE49-F238E27FC236}">
                <a16:creationId xmlns:a16="http://schemas.microsoft.com/office/drawing/2014/main" id="{7DDBD901-EB1E-1C82-20B1-3C62807818E5}"/>
              </a:ext>
            </a:extLst>
          </p:cNvPr>
          <p:cNvPicPr>
            <a:picLocks noChangeAspect="1"/>
          </p:cNvPicPr>
          <p:nvPr/>
        </p:nvPicPr>
        <p:blipFill>
          <a:blip r:embed="rId2"/>
          <a:stretch>
            <a:fillRect/>
          </a:stretch>
        </p:blipFill>
        <p:spPr>
          <a:xfrm>
            <a:off x="1468582" y="962493"/>
            <a:ext cx="5860472" cy="3625490"/>
          </a:xfrm>
          <a:prstGeom prst="rect">
            <a:avLst/>
          </a:prstGeom>
        </p:spPr>
      </p:pic>
    </p:spTree>
    <p:extLst>
      <p:ext uri="{BB962C8B-B14F-4D97-AF65-F5344CB8AC3E}">
        <p14:creationId xmlns:p14="http://schemas.microsoft.com/office/powerpoint/2010/main" val="907639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E9A9FE-C74F-1B2F-040D-4F0E109C3002}"/>
              </a:ext>
            </a:extLst>
          </p:cNvPr>
          <p:cNvSpPr>
            <a:spLocks noGrp="1"/>
          </p:cNvSpPr>
          <p:nvPr>
            <p:ph type="title"/>
          </p:nvPr>
        </p:nvSpPr>
        <p:spPr/>
        <p:txBody>
          <a:bodyPr/>
          <a:lstStyle/>
          <a:p>
            <a:r>
              <a:rPr lang="it-IT"/>
              <a:t>LOGIT MIXED MODEL</a:t>
            </a:r>
            <a:endParaRPr lang="en-US"/>
          </a:p>
        </p:txBody>
      </p:sp>
      <p:pic>
        <p:nvPicPr>
          <p:cNvPr id="4" name="Immagine 3">
            <a:extLst>
              <a:ext uri="{FF2B5EF4-FFF2-40B4-BE49-F238E27FC236}">
                <a16:creationId xmlns:a16="http://schemas.microsoft.com/office/drawing/2014/main" id="{EBB5E137-30E1-4B28-830E-296FE184B67B}"/>
              </a:ext>
            </a:extLst>
          </p:cNvPr>
          <p:cNvPicPr>
            <a:picLocks noChangeAspect="1"/>
          </p:cNvPicPr>
          <p:nvPr/>
        </p:nvPicPr>
        <p:blipFill>
          <a:blip r:embed="rId2"/>
          <a:stretch>
            <a:fillRect/>
          </a:stretch>
        </p:blipFill>
        <p:spPr>
          <a:xfrm>
            <a:off x="1775637" y="1019250"/>
            <a:ext cx="5410665" cy="3827997"/>
          </a:xfrm>
          <a:prstGeom prst="rect">
            <a:avLst/>
          </a:prstGeom>
        </p:spPr>
      </p:pic>
    </p:spTree>
    <p:extLst>
      <p:ext uri="{BB962C8B-B14F-4D97-AF65-F5344CB8AC3E}">
        <p14:creationId xmlns:p14="http://schemas.microsoft.com/office/powerpoint/2010/main" val="304114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E9A9FE-C74F-1B2F-040D-4F0E109C3002}"/>
              </a:ext>
            </a:extLst>
          </p:cNvPr>
          <p:cNvSpPr>
            <a:spLocks noGrp="1"/>
          </p:cNvSpPr>
          <p:nvPr>
            <p:ph type="title"/>
          </p:nvPr>
        </p:nvSpPr>
        <p:spPr/>
        <p:txBody>
          <a:bodyPr/>
          <a:lstStyle/>
          <a:p>
            <a:r>
              <a:rPr lang="it-IT"/>
              <a:t>LOGIT MIXED MODEL</a:t>
            </a:r>
            <a:endParaRPr lang="en-US"/>
          </a:p>
        </p:txBody>
      </p:sp>
      <p:pic>
        <p:nvPicPr>
          <p:cNvPr id="5" name="Immagine 4">
            <a:extLst>
              <a:ext uri="{FF2B5EF4-FFF2-40B4-BE49-F238E27FC236}">
                <a16:creationId xmlns:a16="http://schemas.microsoft.com/office/drawing/2014/main" id="{D490FC3A-0679-4AC6-6457-87BECF098DF5}"/>
              </a:ext>
            </a:extLst>
          </p:cNvPr>
          <p:cNvPicPr>
            <a:picLocks noChangeAspect="1"/>
          </p:cNvPicPr>
          <p:nvPr/>
        </p:nvPicPr>
        <p:blipFill rotWithShape="1">
          <a:blip r:embed="rId2"/>
          <a:srcRect t="4871"/>
          <a:stretch/>
        </p:blipFill>
        <p:spPr>
          <a:xfrm>
            <a:off x="1762272" y="1019250"/>
            <a:ext cx="5619456" cy="3782090"/>
          </a:xfrm>
          <a:prstGeom prst="rect">
            <a:avLst/>
          </a:prstGeom>
        </p:spPr>
      </p:pic>
    </p:spTree>
    <p:extLst>
      <p:ext uri="{BB962C8B-B14F-4D97-AF65-F5344CB8AC3E}">
        <p14:creationId xmlns:p14="http://schemas.microsoft.com/office/powerpoint/2010/main" val="2696264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6BCEFA-3F04-ABAD-15F0-3AD895734A2E}"/>
              </a:ext>
            </a:extLst>
          </p:cNvPr>
          <p:cNvSpPr>
            <a:spLocks noGrp="1"/>
          </p:cNvSpPr>
          <p:nvPr>
            <p:ph type="title"/>
          </p:nvPr>
        </p:nvSpPr>
        <p:spPr>
          <a:xfrm>
            <a:off x="79916" y="272807"/>
            <a:ext cx="5472901" cy="1376722"/>
          </a:xfrm>
        </p:spPr>
        <p:txBody>
          <a:bodyPr/>
          <a:lstStyle/>
          <a:p>
            <a:r>
              <a:rPr lang="it-IT" sz="2800" err="1"/>
              <a:t>Spearman</a:t>
            </a:r>
            <a:r>
              <a:rPr lang="it-IT" sz="2800"/>
              <a:t> </a:t>
            </a:r>
            <a:r>
              <a:rPr lang="it-IT" sz="2800" err="1"/>
              <a:t>correlation</a:t>
            </a:r>
            <a:r>
              <a:rPr lang="it-IT" sz="2800"/>
              <a:t> – Winter - US</a:t>
            </a:r>
          </a:p>
        </p:txBody>
      </p:sp>
      <p:sp>
        <p:nvSpPr>
          <p:cNvPr id="4" name="Titolo 1">
            <a:extLst>
              <a:ext uri="{FF2B5EF4-FFF2-40B4-BE49-F238E27FC236}">
                <a16:creationId xmlns:a16="http://schemas.microsoft.com/office/drawing/2014/main" id="{860C4732-7F8A-72A8-4BFD-947552CEE11C}"/>
              </a:ext>
            </a:extLst>
          </p:cNvPr>
          <p:cNvSpPr txBox="1">
            <a:spLocks/>
          </p:cNvSpPr>
          <p:nvPr/>
        </p:nvSpPr>
        <p:spPr>
          <a:xfrm>
            <a:off x="4710996" y="1321490"/>
            <a:ext cx="4770783" cy="15776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1pPr>
            <a:lvl2pPr marR="0" lvl="1"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2pPr>
            <a:lvl3pPr marR="0" lvl="2"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3pPr>
            <a:lvl4pPr marR="0" lvl="3"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4pPr>
            <a:lvl5pPr marR="0" lvl="4"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5pPr>
            <a:lvl6pPr marR="0" lvl="5"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6pPr>
            <a:lvl7pPr marR="0" lvl="6"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7pPr>
            <a:lvl8pPr marR="0" lvl="7"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8pPr>
            <a:lvl9pPr marR="0" lvl="8"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9pPr>
          </a:lstStyle>
          <a:p>
            <a:r>
              <a:rPr lang="it-IT" sz="2400" err="1"/>
              <a:t>Spearman</a:t>
            </a:r>
            <a:r>
              <a:rPr lang="it-IT" sz="2400"/>
              <a:t> </a:t>
            </a:r>
            <a:r>
              <a:rPr lang="it-IT" sz="2400" err="1"/>
              <a:t>correlation</a:t>
            </a:r>
            <a:r>
              <a:rPr lang="it-IT" sz="2400"/>
              <a:t> – </a:t>
            </a:r>
            <a:r>
              <a:rPr lang="it-IT" sz="2400" err="1"/>
              <a:t>Summer</a:t>
            </a:r>
            <a:r>
              <a:rPr lang="it-IT" sz="2400"/>
              <a:t> - US</a:t>
            </a:r>
          </a:p>
        </p:txBody>
      </p:sp>
      <p:pic>
        <p:nvPicPr>
          <p:cNvPr id="5" name="Immagine 4">
            <a:extLst>
              <a:ext uri="{FF2B5EF4-FFF2-40B4-BE49-F238E27FC236}">
                <a16:creationId xmlns:a16="http://schemas.microsoft.com/office/drawing/2014/main" id="{260B3430-D3FF-A1BD-852F-9C3071B2CC88}"/>
              </a:ext>
            </a:extLst>
          </p:cNvPr>
          <p:cNvPicPr>
            <a:picLocks noChangeAspect="1"/>
          </p:cNvPicPr>
          <p:nvPr/>
        </p:nvPicPr>
        <p:blipFill>
          <a:blip r:embed="rId3"/>
          <a:stretch>
            <a:fillRect/>
          </a:stretch>
        </p:blipFill>
        <p:spPr>
          <a:xfrm>
            <a:off x="12627" y="1164210"/>
            <a:ext cx="4834475" cy="3057701"/>
          </a:xfrm>
          <a:prstGeom prst="rect">
            <a:avLst/>
          </a:prstGeom>
        </p:spPr>
      </p:pic>
      <p:pic>
        <p:nvPicPr>
          <p:cNvPr id="6" name="Immagine 5">
            <a:extLst>
              <a:ext uri="{FF2B5EF4-FFF2-40B4-BE49-F238E27FC236}">
                <a16:creationId xmlns:a16="http://schemas.microsoft.com/office/drawing/2014/main" id="{588EFAEF-4A08-74F7-4167-B5BA7AF05E31}"/>
              </a:ext>
            </a:extLst>
          </p:cNvPr>
          <p:cNvPicPr>
            <a:picLocks noChangeAspect="1"/>
          </p:cNvPicPr>
          <p:nvPr/>
        </p:nvPicPr>
        <p:blipFill rotWithShape="1">
          <a:blip r:embed="rId4"/>
          <a:srcRect l="1647" r="1"/>
          <a:stretch/>
        </p:blipFill>
        <p:spPr>
          <a:xfrm>
            <a:off x="4647304" y="2187087"/>
            <a:ext cx="4496696" cy="2891691"/>
          </a:xfrm>
          <a:prstGeom prst="rect">
            <a:avLst/>
          </a:prstGeom>
        </p:spPr>
      </p:pic>
    </p:spTree>
    <p:extLst>
      <p:ext uri="{BB962C8B-B14F-4D97-AF65-F5344CB8AC3E}">
        <p14:creationId xmlns:p14="http://schemas.microsoft.com/office/powerpoint/2010/main" val="3850772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588EFAEF-4A08-74F7-4167-B5BA7AF05E31}"/>
              </a:ext>
            </a:extLst>
          </p:cNvPr>
          <p:cNvPicPr>
            <a:picLocks noChangeAspect="1"/>
          </p:cNvPicPr>
          <p:nvPr/>
        </p:nvPicPr>
        <p:blipFill rotWithShape="1">
          <a:blip r:embed="rId3"/>
          <a:srcRect l="2905" t="5466" r="12257" b="76221"/>
          <a:stretch/>
        </p:blipFill>
        <p:spPr>
          <a:xfrm>
            <a:off x="1071209" y="2417746"/>
            <a:ext cx="7189089" cy="981445"/>
          </a:xfrm>
          <a:prstGeom prst="rect">
            <a:avLst/>
          </a:prstGeom>
        </p:spPr>
      </p:pic>
      <p:sp>
        <p:nvSpPr>
          <p:cNvPr id="7" name="Titolo 6">
            <a:extLst>
              <a:ext uri="{FF2B5EF4-FFF2-40B4-BE49-F238E27FC236}">
                <a16:creationId xmlns:a16="http://schemas.microsoft.com/office/drawing/2014/main" id="{B4801D96-47C8-CF97-A803-96375647797D}"/>
              </a:ext>
            </a:extLst>
          </p:cNvPr>
          <p:cNvSpPr>
            <a:spLocks noGrp="1"/>
          </p:cNvSpPr>
          <p:nvPr>
            <p:ph type="title"/>
          </p:nvPr>
        </p:nvSpPr>
        <p:spPr>
          <a:xfrm>
            <a:off x="466725" y="355650"/>
            <a:ext cx="8210700" cy="1994664"/>
          </a:xfrm>
        </p:spPr>
        <p:txBody>
          <a:bodyPr/>
          <a:lstStyle/>
          <a:p>
            <a:r>
              <a:rPr lang="en-US"/>
              <a:t>Pesticides and Diseases are strongly correlated with Summer </a:t>
            </a:r>
            <a:br>
              <a:rPr lang="en-US"/>
            </a:br>
            <a:r>
              <a:rPr lang="en-US"/>
              <a:t>US colony losses (%)</a:t>
            </a:r>
          </a:p>
        </p:txBody>
      </p:sp>
      <p:pic>
        <p:nvPicPr>
          <p:cNvPr id="8" name="Immagine 7">
            <a:extLst>
              <a:ext uri="{FF2B5EF4-FFF2-40B4-BE49-F238E27FC236}">
                <a16:creationId xmlns:a16="http://schemas.microsoft.com/office/drawing/2014/main" id="{84ECD02A-055F-15ED-87E0-885B7F340566}"/>
              </a:ext>
            </a:extLst>
          </p:cNvPr>
          <p:cNvPicPr>
            <a:picLocks noChangeAspect="1"/>
          </p:cNvPicPr>
          <p:nvPr/>
        </p:nvPicPr>
        <p:blipFill rotWithShape="1">
          <a:blip r:embed="rId3"/>
          <a:srcRect l="2905" t="78100" r="12257" b="1457"/>
          <a:stretch/>
        </p:blipFill>
        <p:spPr>
          <a:xfrm>
            <a:off x="1071212" y="3466623"/>
            <a:ext cx="7189086" cy="1095607"/>
          </a:xfrm>
          <a:prstGeom prst="rect">
            <a:avLst/>
          </a:prstGeom>
        </p:spPr>
      </p:pic>
      <p:sp>
        <p:nvSpPr>
          <p:cNvPr id="12" name="Rettangolo 11">
            <a:extLst>
              <a:ext uri="{FF2B5EF4-FFF2-40B4-BE49-F238E27FC236}">
                <a16:creationId xmlns:a16="http://schemas.microsoft.com/office/drawing/2014/main" id="{FA966C1A-52DF-2D72-4006-1B9BFC0DF533}"/>
              </a:ext>
            </a:extLst>
          </p:cNvPr>
          <p:cNvSpPr/>
          <p:nvPr/>
        </p:nvSpPr>
        <p:spPr>
          <a:xfrm>
            <a:off x="5601903" y="3466623"/>
            <a:ext cx="308009" cy="8069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ttangolo 12">
            <a:extLst>
              <a:ext uri="{FF2B5EF4-FFF2-40B4-BE49-F238E27FC236}">
                <a16:creationId xmlns:a16="http://schemas.microsoft.com/office/drawing/2014/main" id="{97C843A5-83E7-107B-9CBA-0EC8E99BD317}"/>
              </a:ext>
            </a:extLst>
          </p:cNvPr>
          <p:cNvSpPr/>
          <p:nvPr/>
        </p:nvSpPr>
        <p:spPr>
          <a:xfrm>
            <a:off x="6148939" y="3466623"/>
            <a:ext cx="308009" cy="8069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6393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588EFAEF-4A08-74F7-4167-B5BA7AF05E31}"/>
              </a:ext>
            </a:extLst>
          </p:cNvPr>
          <p:cNvPicPr>
            <a:picLocks noChangeAspect="1"/>
          </p:cNvPicPr>
          <p:nvPr/>
        </p:nvPicPr>
        <p:blipFill rotWithShape="1">
          <a:blip r:embed="rId3"/>
          <a:srcRect l="49488" t="41815" b="1"/>
          <a:stretch/>
        </p:blipFill>
        <p:spPr>
          <a:xfrm>
            <a:off x="5588355" y="2571750"/>
            <a:ext cx="2933476" cy="2137166"/>
          </a:xfrm>
          <a:prstGeom prst="rect">
            <a:avLst/>
          </a:prstGeom>
        </p:spPr>
      </p:pic>
      <p:pic>
        <p:nvPicPr>
          <p:cNvPr id="9" name="Immagine 8">
            <a:extLst>
              <a:ext uri="{FF2B5EF4-FFF2-40B4-BE49-F238E27FC236}">
                <a16:creationId xmlns:a16="http://schemas.microsoft.com/office/drawing/2014/main" id="{70D87894-F3FD-B297-1494-DF91A196F192}"/>
              </a:ext>
            </a:extLst>
          </p:cNvPr>
          <p:cNvPicPr>
            <a:picLocks noChangeAspect="1"/>
          </p:cNvPicPr>
          <p:nvPr/>
        </p:nvPicPr>
        <p:blipFill rotWithShape="1">
          <a:blip r:embed="rId4"/>
          <a:srcRect l="50154" t="43434"/>
          <a:stretch/>
        </p:blipFill>
        <p:spPr>
          <a:xfrm>
            <a:off x="1384001" y="1804068"/>
            <a:ext cx="2977626" cy="2137166"/>
          </a:xfrm>
          <a:prstGeom prst="rect">
            <a:avLst/>
          </a:prstGeom>
        </p:spPr>
      </p:pic>
      <p:pic>
        <p:nvPicPr>
          <p:cNvPr id="3" name="Immagine 2">
            <a:extLst>
              <a:ext uri="{FF2B5EF4-FFF2-40B4-BE49-F238E27FC236}">
                <a16:creationId xmlns:a16="http://schemas.microsoft.com/office/drawing/2014/main" id="{67B1A045-16BC-BE68-F89F-385F17C18119}"/>
              </a:ext>
            </a:extLst>
          </p:cNvPr>
          <p:cNvPicPr>
            <a:picLocks noChangeAspect="1"/>
          </p:cNvPicPr>
          <p:nvPr/>
        </p:nvPicPr>
        <p:blipFill rotWithShape="1">
          <a:blip r:embed="rId4"/>
          <a:srcRect l="-5152" t="43434" r="86397"/>
          <a:stretch/>
        </p:blipFill>
        <p:spPr>
          <a:xfrm>
            <a:off x="157273" y="1804068"/>
            <a:ext cx="1120330" cy="2137166"/>
          </a:xfrm>
          <a:prstGeom prst="rect">
            <a:avLst/>
          </a:prstGeom>
        </p:spPr>
      </p:pic>
      <p:pic>
        <p:nvPicPr>
          <p:cNvPr id="8" name="Immagine 7">
            <a:extLst>
              <a:ext uri="{FF2B5EF4-FFF2-40B4-BE49-F238E27FC236}">
                <a16:creationId xmlns:a16="http://schemas.microsoft.com/office/drawing/2014/main" id="{49589C8C-98B3-F356-B927-227D842C71C0}"/>
              </a:ext>
            </a:extLst>
          </p:cNvPr>
          <p:cNvPicPr>
            <a:picLocks noChangeAspect="1"/>
          </p:cNvPicPr>
          <p:nvPr/>
        </p:nvPicPr>
        <p:blipFill rotWithShape="1">
          <a:blip r:embed="rId4"/>
          <a:srcRect l="-5152" t="43434" r="86397"/>
          <a:stretch/>
        </p:blipFill>
        <p:spPr>
          <a:xfrm>
            <a:off x="4361627" y="2562167"/>
            <a:ext cx="1120330" cy="2137166"/>
          </a:xfrm>
          <a:prstGeom prst="rect">
            <a:avLst/>
          </a:prstGeom>
        </p:spPr>
      </p:pic>
      <p:sp>
        <p:nvSpPr>
          <p:cNvPr id="10" name="CasellaDiTesto 9">
            <a:extLst>
              <a:ext uri="{FF2B5EF4-FFF2-40B4-BE49-F238E27FC236}">
                <a16:creationId xmlns:a16="http://schemas.microsoft.com/office/drawing/2014/main" id="{59A458E2-5D3B-B531-23E8-C669776A5E8D}"/>
              </a:ext>
            </a:extLst>
          </p:cNvPr>
          <p:cNvSpPr txBox="1"/>
          <p:nvPr/>
        </p:nvSpPr>
        <p:spPr>
          <a:xfrm>
            <a:off x="678114" y="3941234"/>
            <a:ext cx="4247569" cy="523220"/>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Varroa mites infestation is correlated with the presence of diseases, other parasites and pesticides</a:t>
            </a:r>
          </a:p>
        </p:txBody>
      </p:sp>
      <p:sp>
        <p:nvSpPr>
          <p:cNvPr id="11" name="Titolo 1">
            <a:extLst>
              <a:ext uri="{FF2B5EF4-FFF2-40B4-BE49-F238E27FC236}">
                <a16:creationId xmlns:a16="http://schemas.microsoft.com/office/drawing/2014/main" id="{1B245770-8116-9A68-5445-AB21DBE4F15E}"/>
              </a:ext>
            </a:extLst>
          </p:cNvPr>
          <p:cNvSpPr txBox="1">
            <a:spLocks/>
          </p:cNvSpPr>
          <p:nvPr/>
        </p:nvSpPr>
        <p:spPr>
          <a:xfrm>
            <a:off x="79916" y="583752"/>
            <a:ext cx="5472901" cy="1376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1pPr>
            <a:lvl2pPr marR="0" lvl="1"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2pPr>
            <a:lvl3pPr marR="0" lvl="2"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3pPr>
            <a:lvl4pPr marR="0" lvl="3"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4pPr>
            <a:lvl5pPr marR="0" lvl="4"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5pPr>
            <a:lvl6pPr marR="0" lvl="5"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6pPr>
            <a:lvl7pPr marR="0" lvl="6"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7pPr>
            <a:lvl8pPr marR="0" lvl="7"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8pPr>
            <a:lvl9pPr marR="0" lvl="8"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9pPr>
          </a:lstStyle>
          <a:p>
            <a:r>
              <a:rPr lang="it-IT" sz="2800" err="1"/>
              <a:t>Spearman</a:t>
            </a:r>
            <a:r>
              <a:rPr lang="it-IT" sz="2800"/>
              <a:t> </a:t>
            </a:r>
            <a:r>
              <a:rPr lang="it-IT" sz="2800" err="1"/>
              <a:t>correlation</a:t>
            </a:r>
            <a:r>
              <a:rPr lang="it-IT" sz="2800"/>
              <a:t> – Winter - US</a:t>
            </a:r>
          </a:p>
        </p:txBody>
      </p:sp>
      <p:sp>
        <p:nvSpPr>
          <p:cNvPr id="12" name="Titolo 1">
            <a:extLst>
              <a:ext uri="{FF2B5EF4-FFF2-40B4-BE49-F238E27FC236}">
                <a16:creationId xmlns:a16="http://schemas.microsoft.com/office/drawing/2014/main" id="{40E0F5B4-7528-6B8A-1547-B0EFA1A54CE4}"/>
              </a:ext>
            </a:extLst>
          </p:cNvPr>
          <p:cNvSpPr txBox="1">
            <a:spLocks/>
          </p:cNvSpPr>
          <p:nvPr/>
        </p:nvSpPr>
        <p:spPr>
          <a:xfrm>
            <a:off x="4564660" y="1266001"/>
            <a:ext cx="4770783" cy="15776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1pPr>
            <a:lvl2pPr marR="0" lvl="1"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2pPr>
            <a:lvl3pPr marR="0" lvl="2"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3pPr>
            <a:lvl4pPr marR="0" lvl="3"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4pPr>
            <a:lvl5pPr marR="0" lvl="4"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5pPr>
            <a:lvl6pPr marR="0" lvl="5"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6pPr>
            <a:lvl7pPr marR="0" lvl="6"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7pPr>
            <a:lvl8pPr marR="0" lvl="7"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8pPr>
            <a:lvl9pPr marR="0" lvl="8"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9pPr>
          </a:lstStyle>
          <a:p>
            <a:r>
              <a:rPr lang="it-IT" sz="2800" err="1"/>
              <a:t>Spearman</a:t>
            </a:r>
            <a:r>
              <a:rPr lang="it-IT" sz="2800"/>
              <a:t> </a:t>
            </a:r>
            <a:r>
              <a:rPr lang="it-IT" sz="2800" err="1"/>
              <a:t>correlation</a:t>
            </a:r>
            <a:r>
              <a:rPr lang="it-IT" sz="2800"/>
              <a:t> – </a:t>
            </a:r>
            <a:r>
              <a:rPr lang="it-IT" sz="2800" err="1"/>
              <a:t>Summer</a:t>
            </a:r>
            <a:r>
              <a:rPr lang="it-IT" sz="2800"/>
              <a:t> - US</a:t>
            </a:r>
          </a:p>
        </p:txBody>
      </p:sp>
    </p:spTree>
    <p:extLst>
      <p:ext uri="{BB962C8B-B14F-4D97-AF65-F5344CB8AC3E}">
        <p14:creationId xmlns:p14="http://schemas.microsoft.com/office/powerpoint/2010/main" val="3029655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EDA9CE4-D323-4009-B322-C7DFC0F595EA}"/>
              </a:ext>
            </a:extLst>
          </p:cNvPr>
          <p:cNvSpPr/>
          <p:nvPr/>
        </p:nvSpPr>
        <p:spPr>
          <a:xfrm>
            <a:off x="2803090" y="719697"/>
            <a:ext cx="1768910" cy="369284"/>
          </a:xfrm>
          <a:prstGeom prst="roundRect">
            <a:avLst>
              <a:gd name="adj" fmla="val 50000"/>
            </a:avLst>
          </a:prstGeom>
          <a:solidFill>
            <a:srgbClr val="FFE184"/>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ysClr val="windowText" lastClr="000000"/>
                </a:solidFill>
              </a:rPr>
              <a:t>Q1: January - March</a:t>
            </a:r>
          </a:p>
        </p:txBody>
      </p:sp>
      <p:sp>
        <p:nvSpPr>
          <p:cNvPr id="4" name="Rectangle: Rounded Corners 3">
            <a:extLst>
              <a:ext uri="{FF2B5EF4-FFF2-40B4-BE49-F238E27FC236}">
                <a16:creationId xmlns:a16="http://schemas.microsoft.com/office/drawing/2014/main" id="{CBF04D71-10EA-411F-9B49-087587909975}"/>
              </a:ext>
            </a:extLst>
          </p:cNvPr>
          <p:cNvSpPr/>
          <p:nvPr/>
        </p:nvSpPr>
        <p:spPr>
          <a:xfrm>
            <a:off x="2803089" y="1439018"/>
            <a:ext cx="1768911" cy="369284"/>
          </a:xfrm>
          <a:prstGeom prst="roundRect">
            <a:avLst>
              <a:gd name="adj" fmla="val 50000"/>
            </a:avLst>
          </a:prstGeom>
          <a:solidFill>
            <a:srgbClr val="FFE184"/>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ysClr val="windowText" lastClr="000000"/>
                </a:solidFill>
              </a:rPr>
              <a:t>Q2: April - June </a:t>
            </a:r>
          </a:p>
        </p:txBody>
      </p:sp>
      <p:sp>
        <p:nvSpPr>
          <p:cNvPr id="5" name="Rectangle: Rounded Corners 4">
            <a:extLst>
              <a:ext uri="{FF2B5EF4-FFF2-40B4-BE49-F238E27FC236}">
                <a16:creationId xmlns:a16="http://schemas.microsoft.com/office/drawing/2014/main" id="{32A1BA4C-2B39-4144-B2B5-1E2DEAB6FEE0}"/>
              </a:ext>
            </a:extLst>
          </p:cNvPr>
          <p:cNvSpPr/>
          <p:nvPr/>
        </p:nvSpPr>
        <p:spPr>
          <a:xfrm>
            <a:off x="2800196" y="2132672"/>
            <a:ext cx="1771805" cy="369284"/>
          </a:xfrm>
          <a:prstGeom prst="roundRect">
            <a:avLst>
              <a:gd name="adj" fmla="val 50000"/>
            </a:avLst>
          </a:prstGeom>
          <a:solidFill>
            <a:srgbClr val="FFE184"/>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Q3: July - September </a:t>
            </a:r>
          </a:p>
        </p:txBody>
      </p:sp>
      <p:cxnSp>
        <p:nvCxnSpPr>
          <p:cNvPr id="45" name="Connector: Elbow 8">
            <a:extLst>
              <a:ext uri="{FF2B5EF4-FFF2-40B4-BE49-F238E27FC236}">
                <a16:creationId xmlns:a16="http://schemas.microsoft.com/office/drawing/2014/main" id="{8431EC26-487D-4D81-BCFF-970EEFD38DB6}"/>
              </a:ext>
            </a:extLst>
          </p:cNvPr>
          <p:cNvCxnSpPr>
            <a:cxnSpLocks/>
            <a:stCxn id="3" idx="1"/>
            <a:endCxn id="2" idx="3"/>
          </p:cNvCxnSpPr>
          <p:nvPr/>
        </p:nvCxnSpPr>
        <p:spPr>
          <a:xfrm rot="10800000" flipV="1">
            <a:off x="2140898" y="904339"/>
            <a:ext cx="662192" cy="1214870"/>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8" name="Connector: Elbow 8">
            <a:extLst>
              <a:ext uri="{FF2B5EF4-FFF2-40B4-BE49-F238E27FC236}">
                <a16:creationId xmlns:a16="http://schemas.microsoft.com/office/drawing/2014/main" id="{4D467823-B927-4710-BD42-8C45BC91BD84}"/>
              </a:ext>
            </a:extLst>
          </p:cNvPr>
          <p:cNvCxnSpPr>
            <a:cxnSpLocks/>
            <a:stCxn id="4" idx="1"/>
            <a:endCxn id="2" idx="3"/>
          </p:cNvCxnSpPr>
          <p:nvPr/>
        </p:nvCxnSpPr>
        <p:spPr>
          <a:xfrm rot="10800000" flipV="1">
            <a:off x="2140899" y="1623659"/>
            <a:ext cx="662191" cy="495549"/>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1" name="Connector: Elbow 8">
            <a:extLst>
              <a:ext uri="{FF2B5EF4-FFF2-40B4-BE49-F238E27FC236}">
                <a16:creationId xmlns:a16="http://schemas.microsoft.com/office/drawing/2014/main" id="{511CE4DD-5C14-4BC9-9182-7302439D1A68}"/>
              </a:ext>
            </a:extLst>
          </p:cNvPr>
          <p:cNvCxnSpPr>
            <a:cxnSpLocks/>
            <a:stCxn id="5" idx="1"/>
            <a:endCxn id="2" idx="3"/>
          </p:cNvCxnSpPr>
          <p:nvPr/>
        </p:nvCxnSpPr>
        <p:spPr>
          <a:xfrm rot="10800000">
            <a:off x="2140898" y="2119210"/>
            <a:ext cx="659298" cy="198105"/>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4" name="Connector: Elbow 8">
            <a:extLst>
              <a:ext uri="{FF2B5EF4-FFF2-40B4-BE49-F238E27FC236}">
                <a16:creationId xmlns:a16="http://schemas.microsoft.com/office/drawing/2014/main" id="{BADD767A-D03E-4E7D-8160-873C9E313B46}"/>
              </a:ext>
            </a:extLst>
          </p:cNvPr>
          <p:cNvCxnSpPr>
            <a:cxnSpLocks/>
            <a:stCxn id="6" idx="1"/>
            <a:endCxn id="2" idx="3"/>
          </p:cNvCxnSpPr>
          <p:nvPr/>
        </p:nvCxnSpPr>
        <p:spPr>
          <a:xfrm rot="10800000">
            <a:off x="2140899" y="2119210"/>
            <a:ext cx="654317" cy="927993"/>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558BA957-47DE-41B6-A5B4-501F708DB6F4}"/>
              </a:ext>
            </a:extLst>
          </p:cNvPr>
          <p:cNvSpPr/>
          <p:nvPr/>
        </p:nvSpPr>
        <p:spPr>
          <a:xfrm>
            <a:off x="4911803" y="539379"/>
            <a:ext cx="1016034"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chemeClr val="tx1"/>
                </a:solidFill>
                <a:ea typeface="Open Sans Light"/>
                <a:cs typeface="Open Sans Light"/>
              </a:rPr>
              <a:t>Number of colonies</a:t>
            </a:r>
          </a:p>
        </p:txBody>
      </p:sp>
      <p:sp>
        <p:nvSpPr>
          <p:cNvPr id="63" name="Rectangle: Rounded Corners 62">
            <a:extLst>
              <a:ext uri="{FF2B5EF4-FFF2-40B4-BE49-F238E27FC236}">
                <a16:creationId xmlns:a16="http://schemas.microsoft.com/office/drawing/2014/main" id="{45BCCE28-4CCB-4E73-AEBC-E169FF9F89BE}"/>
              </a:ext>
            </a:extLst>
          </p:cNvPr>
          <p:cNvSpPr/>
          <p:nvPr/>
        </p:nvSpPr>
        <p:spPr>
          <a:xfrm>
            <a:off x="4911803" y="936210"/>
            <a:ext cx="1016034"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chemeClr val="tx1"/>
                </a:solidFill>
              </a:rPr>
              <a:t>Max number of colonies</a:t>
            </a:r>
          </a:p>
        </p:txBody>
      </p:sp>
      <p:sp>
        <p:nvSpPr>
          <p:cNvPr id="81" name="Rectangle: Rounded Corners 80">
            <a:extLst>
              <a:ext uri="{FF2B5EF4-FFF2-40B4-BE49-F238E27FC236}">
                <a16:creationId xmlns:a16="http://schemas.microsoft.com/office/drawing/2014/main" id="{B635525F-B32F-4EDC-9F5C-905C81D1025A}"/>
              </a:ext>
            </a:extLst>
          </p:cNvPr>
          <p:cNvSpPr/>
          <p:nvPr/>
        </p:nvSpPr>
        <p:spPr>
          <a:xfrm>
            <a:off x="4921532" y="1353932"/>
            <a:ext cx="1016034"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Colony lost</a:t>
            </a:r>
          </a:p>
        </p:txBody>
      </p:sp>
      <p:sp>
        <p:nvSpPr>
          <p:cNvPr id="82" name="Rectangle: Rounded Corners 81">
            <a:extLst>
              <a:ext uri="{FF2B5EF4-FFF2-40B4-BE49-F238E27FC236}">
                <a16:creationId xmlns:a16="http://schemas.microsoft.com/office/drawing/2014/main" id="{2089ACCD-7D3D-4AC7-A363-164208E5882E}"/>
              </a:ext>
            </a:extLst>
          </p:cNvPr>
          <p:cNvSpPr/>
          <p:nvPr/>
        </p:nvSpPr>
        <p:spPr>
          <a:xfrm>
            <a:off x="4911802" y="1781558"/>
            <a:ext cx="1016035"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Colony added</a:t>
            </a:r>
          </a:p>
        </p:txBody>
      </p:sp>
      <p:sp>
        <p:nvSpPr>
          <p:cNvPr id="84" name="Rectangle: Rounded Corners 83">
            <a:extLst>
              <a:ext uri="{FF2B5EF4-FFF2-40B4-BE49-F238E27FC236}">
                <a16:creationId xmlns:a16="http://schemas.microsoft.com/office/drawing/2014/main" id="{33827182-70E3-4133-B0B1-FD6E0334E7DF}"/>
              </a:ext>
            </a:extLst>
          </p:cNvPr>
          <p:cNvSpPr/>
          <p:nvPr/>
        </p:nvSpPr>
        <p:spPr>
          <a:xfrm>
            <a:off x="4911802" y="2199963"/>
            <a:ext cx="1052927"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Colony renovated</a:t>
            </a:r>
          </a:p>
        </p:txBody>
      </p:sp>
      <p:sp>
        <p:nvSpPr>
          <p:cNvPr id="85" name="Rectangle: Rounded Corners 84">
            <a:extLst>
              <a:ext uri="{FF2B5EF4-FFF2-40B4-BE49-F238E27FC236}">
                <a16:creationId xmlns:a16="http://schemas.microsoft.com/office/drawing/2014/main" id="{48C4F1FA-9B5F-4EC9-B7D1-ADFAF037693D}"/>
              </a:ext>
            </a:extLst>
          </p:cNvPr>
          <p:cNvSpPr/>
          <p:nvPr/>
        </p:nvSpPr>
        <p:spPr>
          <a:xfrm>
            <a:off x="4911803" y="2579818"/>
            <a:ext cx="1052926" cy="277448"/>
          </a:xfrm>
          <a:prstGeom prst="roundRect">
            <a:avLst>
              <a:gd name="adj" fmla="val 50000"/>
            </a:avLst>
          </a:prstGeom>
          <a:solidFill>
            <a:srgbClr val="FFA7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Stressors</a:t>
            </a:r>
          </a:p>
        </p:txBody>
      </p:sp>
      <p:sp>
        <p:nvSpPr>
          <p:cNvPr id="142" name="TextBox 141">
            <a:extLst>
              <a:ext uri="{FF2B5EF4-FFF2-40B4-BE49-F238E27FC236}">
                <a16:creationId xmlns:a16="http://schemas.microsoft.com/office/drawing/2014/main" id="{5D4D83D9-74C3-4AD5-BB56-7D1DF45B77FE}"/>
              </a:ext>
            </a:extLst>
          </p:cNvPr>
          <p:cNvSpPr txBox="1"/>
          <p:nvPr/>
        </p:nvSpPr>
        <p:spPr>
          <a:xfrm>
            <a:off x="5856036" y="541364"/>
            <a:ext cx="3175979" cy="230832"/>
          </a:xfrm>
          <a:prstGeom prst="rect">
            <a:avLst/>
          </a:prstGeom>
          <a:noFill/>
        </p:spPr>
        <p:txBody>
          <a:bodyPr wrap="square" rtlCol="0" anchor="ctr">
            <a:spAutoFit/>
          </a:bodyPr>
          <a:lstStyle/>
          <a:p>
            <a:r>
              <a:rPr lang="en-US" sz="900"/>
              <a:t> </a:t>
            </a:r>
          </a:p>
        </p:txBody>
      </p:sp>
      <p:sp>
        <p:nvSpPr>
          <p:cNvPr id="144" name="TextBox 143">
            <a:extLst>
              <a:ext uri="{FF2B5EF4-FFF2-40B4-BE49-F238E27FC236}">
                <a16:creationId xmlns:a16="http://schemas.microsoft.com/office/drawing/2014/main" id="{FC51EDEE-AD10-498D-AD40-67417B5D2123}"/>
              </a:ext>
            </a:extLst>
          </p:cNvPr>
          <p:cNvSpPr txBox="1"/>
          <p:nvPr/>
        </p:nvSpPr>
        <p:spPr>
          <a:xfrm>
            <a:off x="5964729" y="1374956"/>
            <a:ext cx="2833529" cy="246221"/>
          </a:xfrm>
          <a:prstGeom prst="rect">
            <a:avLst/>
          </a:prstGeom>
          <a:noFill/>
        </p:spPr>
        <p:txBody>
          <a:bodyPr wrap="square" rtlCol="0">
            <a:spAutoFit/>
          </a:bodyPr>
          <a:lstStyle>
            <a:defPPr marR="0" lvl="0" algn="l" rtl="0">
              <a:lnSpc>
                <a:spcPct val="100000"/>
              </a:lnSpc>
              <a:spcBef>
                <a:spcPts val="0"/>
              </a:spcBef>
              <a:spcAft>
                <a:spcPts val="0"/>
              </a:spcAft>
              <a:defRPr/>
            </a:defPPr>
            <a:lvl1pPr>
              <a:defRPr sz="1000"/>
            </a:lvl1pPr>
          </a:lstStyle>
          <a:p>
            <a:r>
              <a:rPr lang="en-US">
                <a:latin typeface="Calibri" panose="020F0502020204030204" pitchFamily="34" charset="0"/>
                <a:ea typeface="Open Sans" panose="020B0606030504020204" pitchFamily="34" charset="0"/>
                <a:cs typeface="Calibri" panose="020F0502020204030204" pitchFamily="34" charset="0"/>
              </a:rPr>
              <a:t>Percentage and absolute values of colony lost</a:t>
            </a:r>
          </a:p>
        </p:txBody>
      </p:sp>
      <p:cxnSp>
        <p:nvCxnSpPr>
          <p:cNvPr id="9" name="Connector: Elbow 8">
            <a:extLst>
              <a:ext uri="{FF2B5EF4-FFF2-40B4-BE49-F238E27FC236}">
                <a16:creationId xmlns:a16="http://schemas.microsoft.com/office/drawing/2014/main" id="{06B96736-EAFB-41D6-D98E-279F3EA699A9}"/>
              </a:ext>
            </a:extLst>
          </p:cNvPr>
          <p:cNvCxnSpPr>
            <a:cxnSpLocks/>
            <a:stCxn id="85" idx="1"/>
            <a:endCxn id="4" idx="3"/>
          </p:cNvCxnSpPr>
          <p:nvPr/>
        </p:nvCxnSpPr>
        <p:spPr>
          <a:xfrm rot="10800000">
            <a:off x="4572001" y="1623660"/>
            <a:ext cx="339803" cy="1094882"/>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55D09A18-0A58-423A-8BA8-4A608DAEF914}"/>
              </a:ext>
            </a:extLst>
          </p:cNvPr>
          <p:cNvSpPr/>
          <p:nvPr/>
        </p:nvSpPr>
        <p:spPr>
          <a:xfrm>
            <a:off x="2795215" y="2862560"/>
            <a:ext cx="1784657" cy="369284"/>
          </a:xfrm>
          <a:prstGeom prst="roundRect">
            <a:avLst>
              <a:gd name="adj" fmla="val 50000"/>
            </a:avLst>
          </a:prstGeom>
          <a:solidFill>
            <a:srgbClr val="FFE184"/>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Q4: October - December</a:t>
            </a:r>
          </a:p>
        </p:txBody>
      </p:sp>
      <p:cxnSp>
        <p:nvCxnSpPr>
          <p:cNvPr id="58" name="Connector: Elbow 8">
            <a:extLst>
              <a:ext uri="{FF2B5EF4-FFF2-40B4-BE49-F238E27FC236}">
                <a16:creationId xmlns:a16="http://schemas.microsoft.com/office/drawing/2014/main" id="{1A30ECFD-479E-6919-A8D3-57F69600DA3D}"/>
              </a:ext>
            </a:extLst>
          </p:cNvPr>
          <p:cNvCxnSpPr>
            <a:cxnSpLocks/>
            <a:stCxn id="84" idx="1"/>
            <a:endCxn id="4" idx="3"/>
          </p:cNvCxnSpPr>
          <p:nvPr/>
        </p:nvCxnSpPr>
        <p:spPr>
          <a:xfrm rot="10800000">
            <a:off x="4572000" y="1623661"/>
            <a:ext cx="339802" cy="715027"/>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Connector: Elbow 8">
            <a:extLst>
              <a:ext uri="{FF2B5EF4-FFF2-40B4-BE49-F238E27FC236}">
                <a16:creationId xmlns:a16="http://schemas.microsoft.com/office/drawing/2014/main" id="{42863230-2C6C-DB28-3A96-A201BC919EE5}"/>
              </a:ext>
            </a:extLst>
          </p:cNvPr>
          <p:cNvCxnSpPr>
            <a:cxnSpLocks/>
            <a:stCxn id="82" idx="1"/>
            <a:endCxn id="4" idx="3"/>
          </p:cNvCxnSpPr>
          <p:nvPr/>
        </p:nvCxnSpPr>
        <p:spPr>
          <a:xfrm rot="10800000">
            <a:off x="4572000" y="1623660"/>
            <a:ext cx="339802" cy="296622"/>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Connector: Elbow 8">
            <a:extLst>
              <a:ext uri="{FF2B5EF4-FFF2-40B4-BE49-F238E27FC236}">
                <a16:creationId xmlns:a16="http://schemas.microsoft.com/office/drawing/2014/main" id="{5ADAD57C-29F6-DD0F-54D2-2E3D31BF8F0E}"/>
              </a:ext>
            </a:extLst>
          </p:cNvPr>
          <p:cNvCxnSpPr>
            <a:cxnSpLocks/>
            <a:stCxn id="81" idx="1"/>
            <a:endCxn id="4" idx="3"/>
          </p:cNvCxnSpPr>
          <p:nvPr/>
        </p:nvCxnSpPr>
        <p:spPr>
          <a:xfrm rot="10800000" flipV="1">
            <a:off x="4572000" y="1492656"/>
            <a:ext cx="349532" cy="131004"/>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Connector: Elbow 8">
            <a:extLst>
              <a:ext uri="{FF2B5EF4-FFF2-40B4-BE49-F238E27FC236}">
                <a16:creationId xmlns:a16="http://schemas.microsoft.com/office/drawing/2014/main" id="{D4168AC6-B5E0-F1D2-AA48-C8364EFDB10A}"/>
              </a:ext>
            </a:extLst>
          </p:cNvPr>
          <p:cNvCxnSpPr>
            <a:cxnSpLocks/>
            <a:stCxn id="63" idx="1"/>
            <a:endCxn id="4" idx="3"/>
          </p:cNvCxnSpPr>
          <p:nvPr/>
        </p:nvCxnSpPr>
        <p:spPr>
          <a:xfrm rot="10800000" flipV="1">
            <a:off x="4572001" y="1074934"/>
            <a:ext cx="339803" cy="548726"/>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Connector: Elbow 8">
            <a:extLst>
              <a:ext uri="{FF2B5EF4-FFF2-40B4-BE49-F238E27FC236}">
                <a16:creationId xmlns:a16="http://schemas.microsoft.com/office/drawing/2014/main" id="{3FED7A97-B378-51D0-2249-282AE3B08A41}"/>
              </a:ext>
            </a:extLst>
          </p:cNvPr>
          <p:cNvCxnSpPr>
            <a:cxnSpLocks/>
            <a:stCxn id="62" idx="1"/>
            <a:endCxn id="4" idx="3"/>
          </p:cNvCxnSpPr>
          <p:nvPr/>
        </p:nvCxnSpPr>
        <p:spPr>
          <a:xfrm rot="10800000" flipV="1">
            <a:off x="4572001" y="678102"/>
            <a:ext cx="339803" cy="945557"/>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Connector: Elbow 8">
            <a:extLst>
              <a:ext uri="{FF2B5EF4-FFF2-40B4-BE49-F238E27FC236}">
                <a16:creationId xmlns:a16="http://schemas.microsoft.com/office/drawing/2014/main" id="{AEB4982C-05CF-D755-CD70-EA7D3BC03701}"/>
              </a:ext>
            </a:extLst>
          </p:cNvPr>
          <p:cNvCxnSpPr>
            <a:cxnSpLocks/>
            <a:stCxn id="14" idx="0"/>
            <a:endCxn id="85" idx="2"/>
          </p:cNvCxnSpPr>
          <p:nvPr/>
        </p:nvCxnSpPr>
        <p:spPr>
          <a:xfrm rot="5400000" flipH="1" flipV="1">
            <a:off x="4962483" y="2886914"/>
            <a:ext cx="505430" cy="446135"/>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Connector: Elbow 8">
            <a:extLst>
              <a:ext uri="{FF2B5EF4-FFF2-40B4-BE49-F238E27FC236}">
                <a16:creationId xmlns:a16="http://schemas.microsoft.com/office/drawing/2014/main" id="{BC7409C9-A2FF-C8C0-7323-914AC007D538}"/>
              </a:ext>
            </a:extLst>
          </p:cNvPr>
          <p:cNvCxnSpPr>
            <a:cxnSpLocks/>
            <a:stCxn id="16" idx="0"/>
            <a:endCxn id="85" idx="2"/>
          </p:cNvCxnSpPr>
          <p:nvPr/>
        </p:nvCxnSpPr>
        <p:spPr>
          <a:xfrm rot="16200000" flipV="1">
            <a:off x="5167464" y="3128069"/>
            <a:ext cx="872137" cy="330531"/>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Connector: Elbow 8">
            <a:extLst>
              <a:ext uri="{FF2B5EF4-FFF2-40B4-BE49-F238E27FC236}">
                <a16:creationId xmlns:a16="http://schemas.microsoft.com/office/drawing/2014/main" id="{80C7D2DA-1AE9-ACEA-1FC4-5C48196C87B3}"/>
              </a:ext>
            </a:extLst>
          </p:cNvPr>
          <p:cNvCxnSpPr>
            <a:cxnSpLocks/>
            <a:stCxn id="15" idx="0"/>
            <a:endCxn id="85" idx="2"/>
          </p:cNvCxnSpPr>
          <p:nvPr/>
        </p:nvCxnSpPr>
        <p:spPr>
          <a:xfrm rot="16200000" flipV="1">
            <a:off x="5634092" y="2661441"/>
            <a:ext cx="507151" cy="898802"/>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Oval 8">
            <a:extLst>
              <a:ext uri="{FF2B5EF4-FFF2-40B4-BE49-F238E27FC236}">
                <a16:creationId xmlns:a16="http://schemas.microsoft.com/office/drawing/2014/main" id="{4AD8F807-B7CB-FAF5-18B0-A6C0757D18C3}"/>
              </a:ext>
            </a:extLst>
          </p:cNvPr>
          <p:cNvSpPr/>
          <p:nvPr/>
        </p:nvSpPr>
        <p:spPr>
          <a:xfrm>
            <a:off x="718134" y="2529312"/>
            <a:ext cx="627182" cy="586859"/>
          </a:xfrm>
          <a:prstGeom prst="ellipse">
            <a:avLst/>
          </a:prstGeom>
          <a:solidFill>
            <a:srgbClr val="FFF1D0">
              <a:alpha val="66000"/>
            </a:srgbClr>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Oval 9">
            <a:extLst>
              <a:ext uri="{FF2B5EF4-FFF2-40B4-BE49-F238E27FC236}">
                <a16:creationId xmlns:a16="http://schemas.microsoft.com/office/drawing/2014/main" id="{5EB7339C-AEDB-0940-F9C6-81AA347E6B8F}"/>
              </a:ext>
            </a:extLst>
          </p:cNvPr>
          <p:cNvSpPr/>
          <p:nvPr/>
        </p:nvSpPr>
        <p:spPr>
          <a:xfrm>
            <a:off x="732371" y="2003516"/>
            <a:ext cx="914319" cy="870793"/>
          </a:xfrm>
          <a:prstGeom prst="ellipse">
            <a:avLst/>
          </a:prstGeom>
          <a:solidFill>
            <a:srgbClr val="FFF1D0">
              <a:alpha val="66000"/>
            </a:srgbClr>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Oval 10">
            <a:extLst>
              <a:ext uri="{FF2B5EF4-FFF2-40B4-BE49-F238E27FC236}">
                <a16:creationId xmlns:a16="http://schemas.microsoft.com/office/drawing/2014/main" id="{5BB75F76-2714-2268-7C4A-B35CE61E2420}"/>
              </a:ext>
            </a:extLst>
          </p:cNvPr>
          <p:cNvSpPr/>
          <p:nvPr/>
        </p:nvSpPr>
        <p:spPr>
          <a:xfrm>
            <a:off x="788835" y="1804072"/>
            <a:ext cx="1058044" cy="854186"/>
          </a:xfrm>
          <a:prstGeom prst="ellipse">
            <a:avLst/>
          </a:prstGeom>
          <a:solidFill>
            <a:srgbClr val="FFF1D0">
              <a:alpha val="66000"/>
            </a:srgbClr>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 name="Rectangle: Rounded Corners 1">
            <a:extLst>
              <a:ext uri="{FF2B5EF4-FFF2-40B4-BE49-F238E27FC236}">
                <a16:creationId xmlns:a16="http://schemas.microsoft.com/office/drawing/2014/main" id="{FF3F4D90-B55D-4C63-8573-FBDFC1B566F6}"/>
              </a:ext>
            </a:extLst>
          </p:cNvPr>
          <p:cNvSpPr/>
          <p:nvPr/>
        </p:nvSpPr>
        <p:spPr>
          <a:xfrm>
            <a:off x="969008" y="1731443"/>
            <a:ext cx="1171890" cy="775531"/>
          </a:xfrm>
          <a:prstGeom prst="roundRect">
            <a:avLst>
              <a:gd name="adj" fmla="val 50000"/>
            </a:avLst>
          </a:prstGeom>
          <a:solidFill>
            <a:srgbClr val="FFD34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solidFill>
                  <a:srgbClr val="000000"/>
                </a:solidFill>
                <a:ea typeface="Open Sans Light"/>
                <a:cs typeface="Open Sans Light"/>
              </a:rPr>
              <a:t>YEAR</a:t>
            </a:r>
          </a:p>
          <a:p>
            <a:pPr algn="ctr"/>
            <a:r>
              <a:rPr lang="en-US" sz="1100" b="1">
                <a:solidFill>
                  <a:srgbClr val="000000"/>
                </a:solidFill>
                <a:ea typeface="Open Sans Light"/>
                <a:cs typeface="Open Sans Light"/>
              </a:rPr>
              <a:t>from 2015 to 2022</a:t>
            </a:r>
          </a:p>
        </p:txBody>
      </p:sp>
      <p:sp>
        <p:nvSpPr>
          <p:cNvPr id="8" name="Rectangle: Rounded Corners 81">
            <a:extLst>
              <a:ext uri="{FF2B5EF4-FFF2-40B4-BE49-F238E27FC236}">
                <a16:creationId xmlns:a16="http://schemas.microsoft.com/office/drawing/2014/main" id="{BE744C20-581A-FC62-877A-0568F7F4A896}"/>
              </a:ext>
            </a:extLst>
          </p:cNvPr>
          <p:cNvSpPr/>
          <p:nvPr/>
        </p:nvSpPr>
        <p:spPr>
          <a:xfrm>
            <a:off x="6759556" y="3664223"/>
            <a:ext cx="1089243" cy="27744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Varroa mites</a:t>
            </a:r>
          </a:p>
        </p:txBody>
      </p:sp>
      <p:sp>
        <p:nvSpPr>
          <p:cNvPr id="14" name="Rectangle: Rounded Corners 81">
            <a:extLst>
              <a:ext uri="{FF2B5EF4-FFF2-40B4-BE49-F238E27FC236}">
                <a16:creationId xmlns:a16="http://schemas.microsoft.com/office/drawing/2014/main" id="{40F1971C-0C1B-05F7-B4E5-237E6C7835C1}"/>
              </a:ext>
            </a:extLst>
          </p:cNvPr>
          <p:cNvSpPr/>
          <p:nvPr/>
        </p:nvSpPr>
        <p:spPr>
          <a:xfrm>
            <a:off x="4447509" y="3362696"/>
            <a:ext cx="1089243" cy="27744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Diseases</a:t>
            </a:r>
          </a:p>
        </p:txBody>
      </p:sp>
      <p:sp>
        <p:nvSpPr>
          <p:cNvPr id="15" name="Rectangle: Rounded Corners 81">
            <a:extLst>
              <a:ext uri="{FF2B5EF4-FFF2-40B4-BE49-F238E27FC236}">
                <a16:creationId xmlns:a16="http://schemas.microsoft.com/office/drawing/2014/main" id="{7E9EA618-3A8D-8395-7064-74E6873ACDF2}"/>
              </a:ext>
            </a:extLst>
          </p:cNvPr>
          <p:cNvSpPr/>
          <p:nvPr/>
        </p:nvSpPr>
        <p:spPr>
          <a:xfrm>
            <a:off x="5792446" y="3364417"/>
            <a:ext cx="1089243" cy="27744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Pesticides</a:t>
            </a:r>
          </a:p>
        </p:txBody>
      </p:sp>
      <p:sp>
        <p:nvSpPr>
          <p:cNvPr id="16" name="Rectangle: Rounded Corners 81">
            <a:extLst>
              <a:ext uri="{FF2B5EF4-FFF2-40B4-BE49-F238E27FC236}">
                <a16:creationId xmlns:a16="http://schemas.microsoft.com/office/drawing/2014/main" id="{5B636D0C-3000-FBC6-8CDC-A4B0AD01E8AD}"/>
              </a:ext>
            </a:extLst>
          </p:cNvPr>
          <p:cNvSpPr/>
          <p:nvPr/>
        </p:nvSpPr>
        <p:spPr>
          <a:xfrm>
            <a:off x="5224175" y="3729403"/>
            <a:ext cx="1089243" cy="27744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Other</a:t>
            </a:r>
          </a:p>
        </p:txBody>
      </p:sp>
      <p:sp>
        <p:nvSpPr>
          <p:cNvPr id="24" name="CasellaDiTesto 23">
            <a:extLst>
              <a:ext uri="{FF2B5EF4-FFF2-40B4-BE49-F238E27FC236}">
                <a16:creationId xmlns:a16="http://schemas.microsoft.com/office/drawing/2014/main" id="{2ED224C6-B968-79BE-5323-4C25A7560E09}"/>
              </a:ext>
            </a:extLst>
          </p:cNvPr>
          <p:cNvSpPr txBox="1"/>
          <p:nvPr/>
        </p:nvSpPr>
        <p:spPr>
          <a:xfrm>
            <a:off x="5927837" y="549206"/>
            <a:ext cx="3175980" cy="246221"/>
          </a:xfrm>
          <a:prstGeom prst="rect">
            <a:avLst/>
          </a:prstGeom>
          <a:noFill/>
        </p:spPr>
        <p:txBody>
          <a:bodyPr wrap="square" rtlCol="0">
            <a:spAutoFit/>
          </a:bodyPr>
          <a:lstStyle/>
          <a:p>
            <a:r>
              <a:rPr lang="it-IT" sz="1000" err="1">
                <a:latin typeface="Calibri" panose="020F0502020204030204" pitchFamily="34" charset="0"/>
                <a:ea typeface="Open Sans" panose="020B0606030504020204" pitchFamily="34" charset="0"/>
                <a:cs typeface="Calibri" panose="020F0502020204030204" pitchFamily="34" charset="0"/>
              </a:rPr>
              <a:t>Number</a:t>
            </a:r>
            <a:r>
              <a:rPr lang="it-IT" sz="1000">
                <a:latin typeface="Calibri" panose="020F0502020204030204" pitchFamily="34" charset="0"/>
                <a:ea typeface="Open Sans" panose="020B0606030504020204" pitchFamily="34" charset="0"/>
                <a:cs typeface="Calibri" panose="020F0502020204030204" pitchFamily="34" charset="0"/>
              </a:rPr>
              <a:t> of </a:t>
            </a:r>
            <a:r>
              <a:rPr lang="it-IT" sz="1000" err="1">
                <a:latin typeface="Calibri" panose="020F0502020204030204" pitchFamily="34" charset="0"/>
                <a:ea typeface="Open Sans" panose="020B0606030504020204" pitchFamily="34" charset="0"/>
                <a:cs typeface="Calibri" panose="020F0502020204030204" pitchFamily="34" charset="0"/>
              </a:rPr>
              <a:t>colonies</a:t>
            </a:r>
            <a:r>
              <a:rPr lang="it-IT" sz="1000">
                <a:latin typeface="Calibri" panose="020F0502020204030204" pitchFamily="34" charset="0"/>
                <a:ea typeface="Open Sans" panose="020B0606030504020204" pitchFamily="34" charset="0"/>
                <a:cs typeface="Calibri" panose="020F0502020204030204" pitchFamily="34" charset="0"/>
              </a:rPr>
              <a:t> </a:t>
            </a:r>
            <a:r>
              <a:rPr lang="it-IT" sz="1000" err="1">
                <a:latin typeface="Calibri" panose="020F0502020204030204" pitchFamily="34" charset="0"/>
                <a:ea typeface="Open Sans" panose="020B0606030504020204" pitchFamily="34" charset="0"/>
                <a:cs typeface="Calibri" panose="020F0502020204030204" pitchFamily="34" charset="0"/>
              </a:rPr>
              <a:t>at</a:t>
            </a:r>
            <a:r>
              <a:rPr lang="it-IT" sz="1000">
                <a:latin typeface="Calibri" panose="020F0502020204030204" pitchFamily="34" charset="0"/>
                <a:ea typeface="Open Sans" panose="020B0606030504020204" pitchFamily="34" charset="0"/>
                <a:cs typeface="Calibri" panose="020F0502020204030204" pitchFamily="34" charset="0"/>
              </a:rPr>
              <a:t> the </a:t>
            </a:r>
            <a:r>
              <a:rPr lang="it-IT" sz="1000" err="1">
                <a:latin typeface="Calibri" panose="020F0502020204030204" pitchFamily="34" charset="0"/>
                <a:ea typeface="Open Sans" panose="020B0606030504020204" pitchFamily="34" charset="0"/>
                <a:cs typeface="Calibri" panose="020F0502020204030204" pitchFamily="34" charset="0"/>
              </a:rPr>
              <a:t>beginning</a:t>
            </a:r>
            <a:r>
              <a:rPr lang="it-IT" sz="1000">
                <a:latin typeface="Calibri" panose="020F0502020204030204" pitchFamily="34" charset="0"/>
                <a:ea typeface="Open Sans" panose="020B0606030504020204" pitchFamily="34" charset="0"/>
                <a:cs typeface="Calibri" panose="020F0502020204030204" pitchFamily="34" charset="0"/>
              </a:rPr>
              <a:t> of the quarter</a:t>
            </a:r>
          </a:p>
        </p:txBody>
      </p:sp>
      <p:sp>
        <p:nvSpPr>
          <p:cNvPr id="17" name="CasellaDiTesto 16">
            <a:extLst>
              <a:ext uri="{FF2B5EF4-FFF2-40B4-BE49-F238E27FC236}">
                <a16:creationId xmlns:a16="http://schemas.microsoft.com/office/drawing/2014/main" id="{93A81C58-C1DA-7473-DDB6-25D1750CFBC3}"/>
              </a:ext>
            </a:extLst>
          </p:cNvPr>
          <p:cNvSpPr txBox="1"/>
          <p:nvPr/>
        </p:nvSpPr>
        <p:spPr>
          <a:xfrm>
            <a:off x="5927837" y="885587"/>
            <a:ext cx="2568273" cy="400110"/>
          </a:xfrm>
          <a:prstGeom prst="rect">
            <a:avLst/>
          </a:prstGeom>
          <a:noFill/>
        </p:spPr>
        <p:txBody>
          <a:bodyPr wrap="square" rtlCol="0">
            <a:spAutoFit/>
          </a:bodyPr>
          <a:lstStyle>
            <a:defPPr marR="0" lvl="0" algn="l" rtl="0">
              <a:lnSpc>
                <a:spcPct val="100000"/>
              </a:lnSpc>
              <a:spcBef>
                <a:spcPts val="0"/>
              </a:spcBef>
              <a:spcAft>
                <a:spcPts val="0"/>
              </a:spcAft>
            </a:defPPr>
            <a:lvl1pPr>
              <a:defRPr sz="1000"/>
            </a:lvl1pPr>
          </a:lstStyle>
          <a:p>
            <a:r>
              <a:rPr lang="it-IT" err="1">
                <a:latin typeface="Calibri" panose="020F0502020204030204" pitchFamily="34" charset="0"/>
                <a:ea typeface="Open Sans" panose="020B0606030504020204" pitchFamily="34" charset="0"/>
                <a:cs typeface="Calibri" panose="020F0502020204030204" pitchFamily="34" charset="0"/>
              </a:rPr>
              <a:t>Colonies</a:t>
            </a:r>
            <a:r>
              <a:rPr lang="it-IT">
                <a:latin typeface="Calibri" panose="020F0502020204030204" pitchFamily="34" charset="0"/>
                <a:ea typeface="Open Sans" panose="020B0606030504020204" pitchFamily="34" charset="0"/>
                <a:cs typeface="Calibri" panose="020F0502020204030204" pitchFamily="34" charset="0"/>
              </a:rPr>
              <a:t> plus </a:t>
            </a:r>
            <a:r>
              <a:rPr lang="it-IT" err="1">
                <a:latin typeface="Calibri" panose="020F0502020204030204" pitchFamily="34" charset="0"/>
                <a:ea typeface="Open Sans" panose="020B0606030504020204" pitchFamily="34" charset="0"/>
                <a:cs typeface="Calibri" panose="020F0502020204030204" pitchFamily="34" charset="0"/>
              </a:rPr>
              <a:t>all</a:t>
            </a:r>
            <a:r>
              <a:rPr lang="it-IT">
                <a:latin typeface="Calibri" panose="020F0502020204030204" pitchFamily="34" charset="0"/>
                <a:ea typeface="Open Sans" panose="020B0606030504020204" pitchFamily="34" charset="0"/>
                <a:cs typeface="Calibri" panose="020F0502020204030204" pitchFamily="34" charset="0"/>
              </a:rPr>
              <a:t> </a:t>
            </a:r>
            <a:r>
              <a:rPr lang="it-IT" err="1">
                <a:latin typeface="Calibri" panose="020F0502020204030204" pitchFamily="34" charset="0"/>
                <a:ea typeface="Open Sans" panose="020B0606030504020204" pitchFamily="34" charset="0"/>
                <a:cs typeface="Calibri" panose="020F0502020204030204" pitchFamily="34" charset="0"/>
              </a:rPr>
              <a:t>colonies</a:t>
            </a:r>
            <a:r>
              <a:rPr lang="it-IT">
                <a:latin typeface="Calibri" panose="020F0502020204030204" pitchFamily="34" charset="0"/>
                <a:ea typeface="Open Sans" panose="020B0606030504020204" pitchFamily="34" charset="0"/>
                <a:cs typeface="Calibri" panose="020F0502020204030204" pitchFamily="34" charset="0"/>
              </a:rPr>
              <a:t> </a:t>
            </a:r>
            <a:r>
              <a:rPr lang="it-IT" err="1">
                <a:latin typeface="Calibri" panose="020F0502020204030204" pitchFamily="34" charset="0"/>
                <a:ea typeface="Open Sans" panose="020B0606030504020204" pitchFamily="34" charset="0"/>
                <a:cs typeface="Calibri" panose="020F0502020204030204" pitchFamily="34" charset="0"/>
              </a:rPr>
              <a:t>moved</a:t>
            </a:r>
            <a:r>
              <a:rPr lang="it-IT">
                <a:latin typeface="Calibri" panose="020F0502020204030204" pitchFamily="34" charset="0"/>
                <a:ea typeface="Open Sans" panose="020B0606030504020204" pitchFamily="34" charset="0"/>
                <a:cs typeface="Calibri" panose="020F0502020204030204" pitchFamily="34" charset="0"/>
              </a:rPr>
              <a:t> </a:t>
            </a:r>
            <a:r>
              <a:rPr lang="it-IT" err="1">
                <a:latin typeface="Calibri" panose="020F0502020204030204" pitchFamily="34" charset="0"/>
                <a:ea typeface="Open Sans" panose="020B0606030504020204" pitchFamily="34" charset="0"/>
                <a:cs typeface="Calibri" panose="020F0502020204030204" pitchFamily="34" charset="0"/>
              </a:rPr>
              <a:t>into</a:t>
            </a:r>
            <a:r>
              <a:rPr lang="it-IT">
                <a:latin typeface="Calibri" panose="020F0502020204030204" pitchFamily="34" charset="0"/>
                <a:ea typeface="Open Sans" panose="020B0606030504020204" pitchFamily="34" charset="0"/>
                <a:cs typeface="Calibri" panose="020F0502020204030204" pitchFamily="34" charset="0"/>
              </a:rPr>
              <a:t> </a:t>
            </a:r>
            <a:r>
              <a:rPr lang="it-IT" err="1">
                <a:latin typeface="Calibri" panose="020F0502020204030204" pitchFamily="34" charset="0"/>
                <a:ea typeface="Open Sans" panose="020B0606030504020204" pitchFamily="34" charset="0"/>
                <a:cs typeface="Calibri" panose="020F0502020204030204" pitchFamily="34" charset="0"/>
              </a:rPr>
              <a:t>that</a:t>
            </a:r>
            <a:r>
              <a:rPr lang="it-IT">
                <a:latin typeface="Calibri" panose="020F0502020204030204" pitchFamily="34" charset="0"/>
                <a:ea typeface="Open Sans" panose="020B0606030504020204" pitchFamily="34" charset="0"/>
                <a:cs typeface="Calibri" panose="020F0502020204030204" pitchFamily="34" charset="0"/>
              </a:rPr>
              <a:t> state </a:t>
            </a:r>
            <a:r>
              <a:rPr lang="it-IT" err="1">
                <a:latin typeface="Calibri" panose="020F0502020204030204" pitchFamily="34" charset="0"/>
                <a:ea typeface="Open Sans" panose="020B0606030504020204" pitchFamily="34" charset="0"/>
                <a:cs typeface="Calibri" panose="020F0502020204030204" pitchFamily="34" charset="0"/>
              </a:rPr>
              <a:t>during</a:t>
            </a:r>
            <a:r>
              <a:rPr lang="it-IT">
                <a:latin typeface="Calibri" panose="020F0502020204030204" pitchFamily="34" charset="0"/>
                <a:ea typeface="Open Sans" panose="020B0606030504020204" pitchFamily="34" charset="0"/>
                <a:cs typeface="Calibri" panose="020F0502020204030204" pitchFamily="34" charset="0"/>
              </a:rPr>
              <a:t> the quarter</a:t>
            </a:r>
          </a:p>
        </p:txBody>
      </p:sp>
      <p:sp>
        <p:nvSpPr>
          <p:cNvPr id="23" name="CasellaDiTesto 22">
            <a:extLst>
              <a:ext uri="{FF2B5EF4-FFF2-40B4-BE49-F238E27FC236}">
                <a16:creationId xmlns:a16="http://schemas.microsoft.com/office/drawing/2014/main" id="{F257F6A5-5AE8-09FF-D784-F3E0039ED2B2}"/>
              </a:ext>
            </a:extLst>
          </p:cNvPr>
          <p:cNvSpPr txBox="1"/>
          <p:nvPr/>
        </p:nvSpPr>
        <p:spPr>
          <a:xfrm>
            <a:off x="5964729" y="1794062"/>
            <a:ext cx="2771029" cy="246221"/>
          </a:xfrm>
          <a:prstGeom prst="rect">
            <a:avLst/>
          </a:prstGeom>
          <a:noFill/>
        </p:spPr>
        <p:txBody>
          <a:bodyPr wrap="square" rtlCol="0">
            <a:spAutoFit/>
          </a:bodyPr>
          <a:lstStyle>
            <a:defPPr marR="0" lvl="0" algn="l" rtl="0">
              <a:lnSpc>
                <a:spcPct val="100000"/>
              </a:lnSpc>
              <a:spcBef>
                <a:spcPts val="0"/>
              </a:spcBef>
              <a:spcAft>
                <a:spcPts val="0"/>
              </a:spcAft>
              <a:defRPr/>
            </a:defPPr>
            <a:lvl1pPr>
              <a:defRPr sz="1000"/>
            </a:lvl1pPr>
          </a:lstStyle>
          <a:p>
            <a:r>
              <a:rPr lang="it-IT" err="1">
                <a:latin typeface="Calibri" panose="020F0502020204030204" pitchFamily="34" charset="0"/>
                <a:ea typeface="Open Sans" panose="020B0606030504020204" pitchFamily="34" charset="0"/>
                <a:cs typeface="Calibri" panose="020F0502020204030204" pitchFamily="34" charset="0"/>
              </a:rPr>
              <a:t>Colony</a:t>
            </a:r>
            <a:r>
              <a:rPr lang="it-IT">
                <a:latin typeface="Calibri" panose="020F0502020204030204" pitchFamily="34" charset="0"/>
                <a:ea typeface="Open Sans" panose="020B0606030504020204" pitchFamily="34" charset="0"/>
                <a:cs typeface="Calibri" panose="020F0502020204030204" pitchFamily="34" charset="0"/>
              </a:rPr>
              <a:t> </a:t>
            </a:r>
            <a:r>
              <a:rPr lang="it-IT" err="1">
                <a:latin typeface="Calibri" panose="020F0502020204030204" pitchFamily="34" charset="0"/>
                <a:ea typeface="Open Sans" panose="020B0606030504020204" pitchFamily="34" charset="0"/>
                <a:cs typeface="Calibri" panose="020F0502020204030204" pitchFamily="34" charset="0"/>
              </a:rPr>
              <a:t>that</a:t>
            </a:r>
            <a:r>
              <a:rPr lang="it-IT">
                <a:latin typeface="Calibri" panose="020F0502020204030204" pitchFamily="34" charset="0"/>
                <a:ea typeface="Open Sans" panose="020B0606030504020204" pitchFamily="34" charset="0"/>
                <a:cs typeface="Calibri" panose="020F0502020204030204" pitchFamily="34" charset="0"/>
              </a:rPr>
              <a:t> </a:t>
            </a:r>
            <a:r>
              <a:rPr lang="it-IT" err="1">
                <a:latin typeface="Calibri" panose="020F0502020204030204" pitchFamily="34" charset="0"/>
                <a:ea typeface="Open Sans" panose="020B0606030504020204" pitchFamily="34" charset="0"/>
                <a:cs typeface="Calibri" panose="020F0502020204030204" pitchFamily="34" charset="0"/>
              </a:rPr>
              <a:t>was</a:t>
            </a:r>
            <a:r>
              <a:rPr lang="it-IT">
                <a:latin typeface="Calibri" panose="020F0502020204030204" pitchFamily="34" charset="0"/>
                <a:ea typeface="Open Sans" panose="020B0606030504020204" pitchFamily="34" charset="0"/>
                <a:cs typeface="Calibri" panose="020F0502020204030204" pitchFamily="34" charset="0"/>
              </a:rPr>
              <a:t> </a:t>
            </a:r>
            <a:r>
              <a:rPr lang="it-IT" err="1">
                <a:latin typeface="Calibri" panose="020F0502020204030204" pitchFamily="34" charset="0"/>
                <a:ea typeface="Open Sans" panose="020B0606030504020204" pitchFamily="34" charset="0"/>
                <a:cs typeface="Calibri" panose="020F0502020204030204" pitchFamily="34" charset="0"/>
              </a:rPr>
              <a:t>either</a:t>
            </a:r>
            <a:r>
              <a:rPr lang="it-IT">
                <a:latin typeface="Calibri" panose="020F0502020204030204" pitchFamily="34" charset="0"/>
                <a:ea typeface="Open Sans" panose="020B0606030504020204" pitchFamily="34" charset="0"/>
                <a:cs typeface="Calibri" panose="020F0502020204030204" pitchFamily="34" charset="0"/>
              </a:rPr>
              <a:t> </a:t>
            </a:r>
            <a:r>
              <a:rPr lang="it-IT" err="1">
                <a:latin typeface="Calibri" panose="020F0502020204030204" pitchFamily="34" charset="0"/>
                <a:ea typeface="Open Sans" panose="020B0606030504020204" pitchFamily="34" charset="0"/>
                <a:cs typeface="Calibri" panose="020F0502020204030204" pitchFamily="34" charset="0"/>
              </a:rPr>
              <a:t>created</a:t>
            </a:r>
            <a:r>
              <a:rPr lang="it-IT">
                <a:latin typeface="Calibri" panose="020F0502020204030204" pitchFamily="34" charset="0"/>
                <a:ea typeface="Open Sans" panose="020B0606030504020204" pitchFamily="34" charset="0"/>
                <a:cs typeface="Calibri" panose="020F0502020204030204" pitchFamily="34" charset="0"/>
              </a:rPr>
              <a:t> or </a:t>
            </a:r>
            <a:r>
              <a:rPr lang="it-IT" err="1">
                <a:latin typeface="Calibri" panose="020F0502020204030204" pitchFamily="34" charset="0"/>
                <a:ea typeface="Open Sans" panose="020B0606030504020204" pitchFamily="34" charset="0"/>
                <a:cs typeface="Calibri" panose="020F0502020204030204" pitchFamily="34" charset="0"/>
              </a:rPr>
              <a:t>purchased</a:t>
            </a:r>
            <a:r>
              <a:rPr lang="it-IT">
                <a:latin typeface="Calibri" panose="020F0502020204030204" pitchFamily="34" charset="0"/>
                <a:ea typeface="Open Sans" panose="020B0606030504020204" pitchFamily="34" charset="0"/>
                <a:cs typeface="Calibri" panose="020F0502020204030204" pitchFamily="34" charset="0"/>
              </a:rPr>
              <a:t> </a:t>
            </a:r>
          </a:p>
        </p:txBody>
      </p:sp>
      <p:sp>
        <p:nvSpPr>
          <p:cNvPr id="32" name="CasellaDiTesto 31">
            <a:extLst>
              <a:ext uri="{FF2B5EF4-FFF2-40B4-BE49-F238E27FC236}">
                <a16:creationId xmlns:a16="http://schemas.microsoft.com/office/drawing/2014/main" id="{A886C8CB-F97B-D0FE-CAF2-E0ADA037C598}"/>
              </a:ext>
            </a:extLst>
          </p:cNvPr>
          <p:cNvSpPr txBox="1"/>
          <p:nvPr/>
        </p:nvSpPr>
        <p:spPr>
          <a:xfrm>
            <a:off x="5986665" y="2168494"/>
            <a:ext cx="3012363" cy="400110"/>
          </a:xfrm>
          <a:prstGeom prst="rect">
            <a:avLst/>
          </a:prstGeom>
          <a:noFill/>
        </p:spPr>
        <p:txBody>
          <a:bodyPr wrap="square" rtlCol="0">
            <a:spAutoFit/>
          </a:bodyPr>
          <a:lstStyle>
            <a:defPPr marR="0" lvl="0" algn="l" rtl="0">
              <a:lnSpc>
                <a:spcPct val="100000"/>
              </a:lnSpc>
              <a:spcBef>
                <a:spcPts val="0"/>
              </a:spcBef>
              <a:spcAft>
                <a:spcPts val="0"/>
              </a:spcAft>
              <a:defRPr/>
            </a:defPPr>
            <a:lvl1pPr>
              <a:defRPr sz="1000"/>
            </a:lvl1pPr>
          </a:lstStyle>
          <a:p>
            <a:r>
              <a:rPr lang="it-IT" err="1">
                <a:latin typeface="Calibri" panose="020F0502020204030204" pitchFamily="34" charset="0"/>
                <a:ea typeface="Open Sans" panose="020B0606030504020204" pitchFamily="34" charset="0"/>
                <a:cs typeface="Calibri" panose="020F0502020204030204" pitchFamily="34" charset="0"/>
              </a:rPr>
              <a:t>Number</a:t>
            </a:r>
            <a:r>
              <a:rPr lang="it-IT">
                <a:latin typeface="Calibri" panose="020F0502020204030204" pitchFamily="34" charset="0"/>
                <a:ea typeface="Open Sans" panose="020B0606030504020204" pitchFamily="34" charset="0"/>
                <a:cs typeface="Calibri" panose="020F0502020204030204" pitchFamily="34" charset="0"/>
              </a:rPr>
              <a:t> of </a:t>
            </a:r>
            <a:r>
              <a:rPr lang="it-IT" err="1">
                <a:latin typeface="Calibri" panose="020F0502020204030204" pitchFamily="34" charset="0"/>
                <a:ea typeface="Open Sans" panose="020B0606030504020204" pitchFamily="34" charset="0"/>
                <a:cs typeface="Calibri" panose="020F0502020204030204" pitchFamily="34" charset="0"/>
              </a:rPr>
              <a:t>surviving</a:t>
            </a:r>
            <a:r>
              <a:rPr lang="it-IT">
                <a:latin typeface="Calibri" panose="020F0502020204030204" pitchFamily="34" charset="0"/>
                <a:ea typeface="Open Sans" panose="020B0606030504020204" pitchFamily="34" charset="0"/>
                <a:cs typeface="Calibri" panose="020F0502020204030204" pitchFamily="34" charset="0"/>
              </a:rPr>
              <a:t> </a:t>
            </a:r>
            <a:r>
              <a:rPr lang="it-IT" err="1">
                <a:latin typeface="Calibri" panose="020F0502020204030204" pitchFamily="34" charset="0"/>
                <a:ea typeface="Open Sans" panose="020B0606030504020204" pitchFamily="34" charset="0"/>
                <a:cs typeface="Calibri" panose="020F0502020204030204" pitchFamily="34" charset="0"/>
              </a:rPr>
              <a:t>colonies</a:t>
            </a:r>
            <a:r>
              <a:rPr lang="it-IT">
                <a:latin typeface="Calibri" panose="020F0502020204030204" pitchFamily="34" charset="0"/>
                <a:ea typeface="Open Sans" panose="020B0606030504020204" pitchFamily="34" charset="0"/>
                <a:cs typeface="Calibri" panose="020F0502020204030204" pitchFamily="34" charset="0"/>
              </a:rPr>
              <a:t> </a:t>
            </a:r>
            <a:r>
              <a:rPr lang="it-IT" err="1">
                <a:latin typeface="Calibri" panose="020F0502020204030204" pitchFamily="34" charset="0"/>
                <a:ea typeface="Open Sans" panose="020B0606030504020204" pitchFamily="34" charset="0"/>
                <a:cs typeface="Calibri" panose="020F0502020204030204" pitchFamily="34" charset="0"/>
              </a:rPr>
              <a:t>that</a:t>
            </a:r>
            <a:r>
              <a:rPr lang="it-IT">
                <a:latin typeface="Calibri" panose="020F0502020204030204" pitchFamily="34" charset="0"/>
                <a:ea typeface="Open Sans" panose="020B0606030504020204" pitchFamily="34" charset="0"/>
                <a:cs typeface="Calibri" panose="020F0502020204030204" pitchFamily="34" charset="0"/>
              </a:rPr>
              <a:t> </a:t>
            </a:r>
            <a:r>
              <a:rPr lang="it-IT" err="1">
                <a:latin typeface="Calibri" panose="020F0502020204030204" pitchFamily="34" charset="0"/>
                <a:ea typeface="Open Sans" panose="020B0606030504020204" pitchFamily="34" charset="0"/>
                <a:cs typeface="Calibri" panose="020F0502020204030204" pitchFamily="34" charset="0"/>
              </a:rPr>
              <a:t>were</a:t>
            </a:r>
            <a:r>
              <a:rPr lang="it-IT">
                <a:latin typeface="Calibri" panose="020F0502020204030204" pitchFamily="34" charset="0"/>
                <a:ea typeface="Open Sans" panose="020B0606030504020204" pitchFamily="34" charset="0"/>
                <a:cs typeface="Calibri" panose="020F0502020204030204" pitchFamily="34" charset="0"/>
              </a:rPr>
              <a:t> </a:t>
            </a:r>
            <a:r>
              <a:rPr lang="it-IT" err="1">
                <a:latin typeface="Calibri" panose="020F0502020204030204" pitchFamily="34" charset="0"/>
                <a:ea typeface="Open Sans" panose="020B0606030504020204" pitchFamily="34" charset="0"/>
                <a:cs typeface="Calibri" panose="020F0502020204030204" pitchFamily="34" charset="0"/>
              </a:rPr>
              <a:t>renewed</a:t>
            </a:r>
            <a:r>
              <a:rPr lang="it-IT">
                <a:latin typeface="Calibri" panose="020F0502020204030204" pitchFamily="34" charset="0"/>
                <a:ea typeface="Open Sans" panose="020B0606030504020204" pitchFamily="34" charset="0"/>
                <a:cs typeface="Calibri" panose="020F0502020204030204" pitchFamily="34" charset="0"/>
              </a:rPr>
              <a:t> </a:t>
            </a:r>
          </a:p>
          <a:p>
            <a:endParaRPr lang="it-IT">
              <a:latin typeface="Calibri" panose="020F0502020204030204" pitchFamily="34" charset="0"/>
              <a:ea typeface="Open Sans" panose="020B0606030504020204" pitchFamily="34" charset="0"/>
              <a:cs typeface="Calibri" panose="020F0502020204030204" pitchFamily="34" charset="0"/>
            </a:endParaRPr>
          </a:p>
        </p:txBody>
      </p:sp>
      <p:sp>
        <p:nvSpPr>
          <p:cNvPr id="34" name="CasellaDiTesto 33">
            <a:extLst>
              <a:ext uri="{FF2B5EF4-FFF2-40B4-BE49-F238E27FC236}">
                <a16:creationId xmlns:a16="http://schemas.microsoft.com/office/drawing/2014/main" id="{0A3A2D35-C254-D6C2-8B1B-A0417937560F}"/>
              </a:ext>
            </a:extLst>
          </p:cNvPr>
          <p:cNvSpPr txBox="1"/>
          <p:nvPr/>
        </p:nvSpPr>
        <p:spPr>
          <a:xfrm>
            <a:off x="6003572" y="2501956"/>
            <a:ext cx="3012363" cy="553998"/>
          </a:xfrm>
          <a:prstGeom prst="rect">
            <a:avLst/>
          </a:prstGeom>
          <a:noFill/>
        </p:spPr>
        <p:txBody>
          <a:bodyPr wrap="square" rtlCol="0">
            <a:spAutoFit/>
          </a:bodyPr>
          <a:lstStyle>
            <a:defPPr marR="0" lvl="0" algn="l" rtl="0">
              <a:lnSpc>
                <a:spcPct val="100000"/>
              </a:lnSpc>
              <a:spcBef>
                <a:spcPts val="0"/>
              </a:spcBef>
              <a:spcAft>
                <a:spcPts val="0"/>
              </a:spcAft>
              <a:defRPr/>
            </a:defPPr>
            <a:lvl1pPr>
              <a:defRPr sz="1000"/>
            </a:lvl1pPr>
          </a:lstStyle>
          <a:p>
            <a:r>
              <a:rPr lang="it-IT" err="1">
                <a:latin typeface="Calibri" panose="020F0502020204030204" pitchFamily="34" charset="0"/>
                <a:ea typeface="Open Sans" panose="020B0606030504020204" pitchFamily="34" charset="0"/>
                <a:cs typeface="Calibri" panose="020F0502020204030204" pitchFamily="34" charset="0"/>
              </a:rPr>
              <a:t>Percentage</a:t>
            </a:r>
            <a:r>
              <a:rPr lang="it-IT">
                <a:latin typeface="Calibri" panose="020F0502020204030204" pitchFamily="34" charset="0"/>
                <a:ea typeface="Open Sans" panose="020B0606030504020204" pitchFamily="34" charset="0"/>
                <a:cs typeface="Calibri" panose="020F0502020204030204" pitchFamily="34" charset="0"/>
              </a:rPr>
              <a:t> of </a:t>
            </a:r>
            <a:r>
              <a:rPr lang="it-IT" err="1">
                <a:latin typeface="Calibri" panose="020F0502020204030204" pitchFamily="34" charset="0"/>
                <a:ea typeface="Open Sans" panose="020B0606030504020204" pitchFamily="34" charset="0"/>
                <a:cs typeface="Calibri" panose="020F0502020204030204" pitchFamily="34" charset="0"/>
              </a:rPr>
              <a:t>colonies</a:t>
            </a:r>
            <a:r>
              <a:rPr lang="it-IT">
                <a:latin typeface="Calibri" panose="020F0502020204030204" pitchFamily="34" charset="0"/>
                <a:ea typeface="Open Sans" panose="020B0606030504020204" pitchFamily="34" charset="0"/>
                <a:cs typeface="Calibri" panose="020F0502020204030204" pitchFamily="34" charset="0"/>
              </a:rPr>
              <a:t> </a:t>
            </a:r>
            <a:r>
              <a:rPr lang="it-IT" err="1">
                <a:latin typeface="Calibri" panose="020F0502020204030204" pitchFamily="34" charset="0"/>
                <a:ea typeface="Open Sans" panose="020B0606030504020204" pitchFamily="34" charset="0"/>
                <a:cs typeface="Calibri" panose="020F0502020204030204" pitchFamily="34" charset="0"/>
              </a:rPr>
              <a:t>affected</a:t>
            </a:r>
            <a:r>
              <a:rPr lang="it-IT">
                <a:latin typeface="Calibri" panose="020F0502020204030204" pitchFamily="34" charset="0"/>
                <a:ea typeface="Open Sans" panose="020B0606030504020204" pitchFamily="34" charset="0"/>
                <a:cs typeface="Calibri" panose="020F0502020204030204" pitchFamily="34" charset="0"/>
              </a:rPr>
              <a:t> by </a:t>
            </a:r>
            <a:r>
              <a:rPr lang="it-IT" err="1">
                <a:latin typeface="Calibri" panose="020F0502020204030204" pitchFamily="34" charset="0"/>
                <a:ea typeface="Open Sans" panose="020B0606030504020204" pitchFamily="34" charset="0"/>
                <a:cs typeface="Calibri" panose="020F0502020204030204" pitchFamily="34" charset="0"/>
              </a:rPr>
              <a:t>different</a:t>
            </a:r>
            <a:r>
              <a:rPr lang="it-IT">
                <a:latin typeface="Calibri" panose="020F0502020204030204" pitchFamily="34" charset="0"/>
                <a:ea typeface="Open Sans" panose="020B0606030504020204" pitchFamily="34" charset="0"/>
                <a:cs typeface="Calibri" panose="020F0502020204030204" pitchFamily="34" charset="0"/>
              </a:rPr>
              <a:t> </a:t>
            </a:r>
            <a:r>
              <a:rPr lang="it-IT" err="1">
                <a:latin typeface="Calibri" panose="020F0502020204030204" pitchFamily="34" charset="0"/>
                <a:ea typeface="Open Sans" panose="020B0606030504020204" pitchFamily="34" charset="0"/>
                <a:cs typeface="Calibri" panose="020F0502020204030204" pitchFamily="34" charset="0"/>
              </a:rPr>
              <a:t>types</a:t>
            </a:r>
            <a:r>
              <a:rPr lang="it-IT">
                <a:latin typeface="Calibri" panose="020F0502020204030204" pitchFamily="34" charset="0"/>
                <a:ea typeface="Open Sans" panose="020B0606030504020204" pitchFamily="34" charset="0"/>
                <a:cs typeface="Calibri" panose="020F0502020204030204" pitchFamily="34" charset="0"/>
              </a:rPr>
              <a:t> of </a:t>
            </a:r>
            <a:r>
              <a:rPr lang="it-IT" err="1">
                <a:latin typeface="Calibri" panose="020F0502020204030204" pitchFamily="34" charset="0"/>
                <a:ea typeface="Open Sans" panose="020B0606030504020204" pitchFamily="34" charset="0"/>
                <a:cs typeface="Calibri" panose="020F0502020204030204" pitchFamily="34" charset="0"/>
              </a:rPr>
              <a:t>stressors</a:t>
            </a:r>
            <a:r>
              <a:rPr lang="it-IT">
                <a:latin typeface="Calibri" panose="020F0502020204030204" pitchFamily="34" charset="0"/>
                <a:ea typeface="Open Sans" panose="020B0606030504020204" pitchFamily="34" charset="0"/>
                <a:cs typeface="Calibri" panose="020F0502020204030204" pitchFamily="34" charset="0"/>
              </a:rPr>
              <a:t> (1 feature </a:t>
            </a:r>
            <a:r>
              <a:rPr lang="it-IT" err="1">
                <a:latin typeface="Calibri" panose="020F0502020204030204" pitchFamily="34" charset="0"/>
                <a:ea typeface="Open Sans" panose="020B0606030504020204" pitchFamily="34" charset="0"/>
                <a:cs typeface="Calibri" panose="020F0502020204030204" pitchFamily="34" charset="0"/>
              </a:rPr>
              <a:t>each</a:t>
            </a:r>
            <a:r>
              <a:rPr lang="it-IT">
                <a:latin typeface="Calibri" panose="020F0502020204030204" pitchFamily="34" charset="0"/>
                <a:ea typeface="Open Sans" panose="020B0606030504020204" pitchFamily="34" charset="0"/>
                <a:cs typeface="Calibri" panose="020F0502020204030204" pitchFamily="34" charset="0"/>
              </a:rPr>
              <a:t>)</a:t>
            </a:r>
          </a:p>
          <a:p>
            <a:endParaRPr lang="it-IT">
              <a:latin typeface="Calibri" panose="020F0502020204030204" pitchFamily="34" charset="0"/>
              <a:ea typeface="Open Sans" panose="020B0606030504020204" pitchFamily="34" charset="0"/>
              <a:cs typeface="Calibri" panose="020F0502020204030204" pitchFamily="34" charset="0"/>
            </a:endParaRPr>
          </a:p>
        </p:txBody>
      </p:sp>
      <p:cxnSp>
        <p:nvCxnSpPr>
          <p:cNvPr id="46" name="Connector: Elbow 8">
            <a:extLst>
              <a:ext uri="{FF2B5EF4-FFF2-40B4-BE49-F238E27FC236}">
                <a16:creationId xmlns:a16="http://schemas.microsoft.com/office/drawing/2014/main" id="{EFC0ABA5-6A0F-D337-7A5D-70AEA11650EF}"/>
              </a:ext>
            </a:extLst>
          </p:cNvPr>
          <p:cNvCxnSpPr>
            <a:cxnSpLocks/>
            <a:stCxn id="8" idx="0"/>
            <a:endCxn id="85" idx="2"/>
          </p:cNvCxnSpPr>
          <p:nvPr/>
        </p:nvCxnSpPr>
        <p:spPr>
          <a:xfrm rot="16200000" flipV="1">
            <a:off x="5967744" y="2327789"/>
            <a:ext cx="806957" cy="1865912"/>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Rettangolo 56">
            <a:extLst>
              <a:ext uri="{FF2B5EF4-FFF2-40B4-BE49-F238E27FC236}">
                <a16:creationId xmlns:a16="http://schemas.microsoft.com/office/drawing/2014/main" id="{3CCC72DC-30BE-CB72-9E60-92C04CB1E61B}"/>
              </a:ext>
            </a:extLst>
          </p:cNvPr>
          <p:cNvSpPr/>
          <p:nvPr/>
        </p:nvSpPr>
        <p:spPr>
          <a:xfrm>
            <a:off x="0" y="4731026"/>
            <a:ext cx="1391865" cy="4124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7">
            <a:extLst>
              <a:ext uri="{FF2B5EF4-FFF2-40B4-BE49-F238E27FC236}">
                <a16:creationId xmlns:a16="http://schemas.microsoft.com/office/drawing/2014/main" id="{1B5E53F1-E488-F295-842A-0B5A009AE239}"/>
              </a:ext>
            </a:extLst>
          </p:cNvPr>
          <p:cNvPicPr>
            <a:picLocks noChangeAspect="1"/>
          </p:cNvPicPr>
          <p:nvPr/>
        </p:nvPicPr>
        <p:blipFill>
          <a:blip r:embed="rId3"/>
          <a:stretch>
            <a:fillRect/>
          </a:stretch>
        </p:blipFill>
        <p:spPr>
          <a:xfrm>
            <a:off x="183984" y="3231844"/>
            <a:ext cx="2735446" cy="1789625"/>
          </a:xfrm>
          <a:prstGeom prst="rect">
            <a:avLst/>
          </a:prstGeom>
        </p:spPr>
      </p:pic>
      <p:sp>
        <p:nvSpPr>
          <p:cNvPr id="28" name="Triangolo 27">
            <a:extLst>
              <a:ext uri="{FF2B5EF4-FFF2-40B4-BE49-F238E27FC236}">
                <a16:creationId xmlns:a16="http://schemas.microsoft.com/office/drawing/2014/main" id="{2A367102-7700-9CDB-BBD3-9EFF1FCC9FD4}"/>
              </a:ext>
            </a:extLst>
          </p:cNvPr>
          <p:cNvSpPr/>
          <p:nvPr/>
        </p:nvSpPr>
        <p:spPr>
          <a:xfrm rot="11941284">
            <a:off x="682411" y="3028987"/>
            <a:ext cx="212848" cy="617405"/>
          </a:xfrm>
          <a:prstGeom prst="triangle">
            <a:avLst>
              <a:gd name="adj" fmla="val 57200"/>
            </a:avLst>
          </a:prstGeom>
          <a:solidFill>
            <a:srgbClr val="FFF1D0">
              <a:alpha val="66000"/>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8" name="CasellaDiTesto 67">
            <a:extLst>
              <a:ext uri="{FF2B5EF4-FFF2-40B4-BE49-F238E27FC236}">
                <a16:creationId xmlns:a16="http://schemas.microsoft.com/office/drawing/2014/main" id="{CC0BE9A8-7DB7-839D-A756-4043508C6AE4}"/>
              </a:ext>
            </a:extLst>
          </p:cNvPr>
          <p:cNvSpPr txBox="1"/>
          <p:nvPr/>
        </p:nvSpPr>
        <p:spPr>
          <a:xfrm>
            <a:off x="342621" y="1278031"/>
            <a:ext cx="2005389" cy="307777"/>
          </a:xfrm>
          <a:prstGeom prst="rect">
            <a:avLst/>
          </a:prstGeom>
          <a:noFill/>
        </p:spPr>
        <p:txBody>
          <a:bodyPr wrap="square" rtlCol="0">
            <a:spAutoFit/>
          </a:bodyPr>
          <a:lstStyle/>
          <a:p>
            <a:r>
              <a:rPr lang="it-IT">
                <a:latin typeface="Calibri" panose="020F0502020204030204" pitchFamily="34" charset="0"/>
                <a:ea typeface="Open Sans" panose="020B0606030504020204" pitchFamily="34" charset="0"/>
                <a:cs typeface="Calibri" panose="020F0502020204030204" pitchFamily="34" charset="0"/>
              </a:rPr>
              <a:t>For </a:t>
            </a:r>
            <a:r>
              <a:rPr lang="en-GB">
                <a:latin typeface="Calibri" panose="020F0502020204030204" pitchFamily="34" charset="0"/>
                <a:ea typeface="Open Sans" panose="020B0606030504020204" pitchFamily="34" charset="0"/>
                <a:cs typeface="Calibri" panose="020F0502020204030204" pitchFamily="34" charset="0"/>
              </a:rPr>
              <a:t>each</a:t>
            </a:r>
            <a:r>
              <a:rPr lang="it-IT">
                <a:latin typeface="Calibri" panose="020F0502020204030204" pitchFamily="34" charset="0"/>
                <a:ea typeface="Open Sans" panose="020B0606030504020204" pitchFamily="34" charset="0"/>
                <a:cs typeface="Calibri" panose="020F0502020204030204" pitchFamily="34" charset="0"/>
              </a:rPr>
              <a:t> state in US:</a:t>
            </a:r>
          </a:p>
        </p:txBody>
      </p:sp>
      <p:sp>
        <p:nvSpPr>
          <p:cNvPr id="70" name="CasellaDiTesto 69">
            <a:extLst>
              <a:ext uri="{FF2B5EF4-FFF2-40B4-BE49-F238E27FC236}">
                <a16:creationId xmlns:a16="http://schemas.microsoft.com/office/drawing/2014/main" id="{8390FCA4-952A-F681-08B2-2782485B5158}"/>
              </a:ext>
            </a:extLst>
          </p:cNvPr>
          <p:cNvSpPr txBox="1"/>
          <p:nvPr/>
        </p:nvSpPr>
        <p:spPr>
          <a:xfrm>
            <a:off x="255208" y="91731"/>
            <a:ext cx="3346733" cy="553998"/>
          </a:xfrm>
          <a:prstGeom prst="rect">
            <a:avLst/>
          </a:prstGeom>
          <a:noFill/>
        </p:spPr>
        <p:txBody>
          <a:bodyPr wrap="square" rtlCol="0">
            <a:spAutoFit/>
          </a:bodyPr>
          <a:lstStyle/>
          <a:p>
            <a:r>
              <a:rPr lang="en-AU" sz="3000">
                <a:solidFill>
                  <a:srgbClr val="FFC000"/>
                </a:solidFill>
                <a:latin typeface="Calibri" panose="020F0502020204030204" pitchFamily="34" charset="0"/>
                <a:cs typeface="Calibri" panose="020F0502020204030204" pitchFamily="34" charset="0"/>
              </a:rPr>
              <a:t>Dataset </a:t>
            </a:r>
            <a:r>
              <a:rPr lang="en-AU" sz="3000">
                <a:solidFill>
                  <a:srgbClr val="FFC000"/>
                </a:solidFill>
                <a:latin typeface="Calibri" panose="020F0502020204030204" pitchFamily="34" charset="0"/>
                <a:cs typeface="Calibri" panose="020F0502020204030204" pitchFamily="34" charset="0"/>
                <a:sym typeface="Mali SemiBold"/>
              </a:rPr>
              <a:t>Description</a:t>
            </a:r>
          </a:p>
        </p:txBody>
      </p:sp>
      <p:sp>
        <p:nvSpPr>
          <p:cNvPr id="71" name="Rettangolo 70">
            <a:extLst>
              <a:ext uri="{FF2B5EF4-FFF2-40B4-BE49-F238E27FC236}">
                <a16:creationId xmlns:a16="http://schemas.microsoft.com/office/drawing/2014/main" id="{0A2F0FD6-18DC-01C5-CDD8-E8AE61C1DF11}"/>
              </a:ext>
            </a:extLst>
          </p:cNvPr>
          <p:cNvSpPr/>
          <p:nvPr/>
        </p:nvSpPr>
        <p:spPr>
          <a:xfrm>
            <a:off x="6313418" y="4549940"/>
            <a:ext cx="2790399" cy="518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t>x</a:t>
            </a:r>
          </a:p>
        </p:txBody>
      </p:sp>
      <p:sp>
        <p:nvSpPr>
          <p:cNvPr id="11" name="Cornice 10">
            <a:extLst>
              <a:ext uri="{FF2B5EF4-FFF2-40B4-BE49-F238E27FC236}">
                <a16:creationId xmlns:a16="http://schemas.microsoft.com/office/drawing/2014/main" id="{73181B2D-F108-BDB9-425C-C9C0746DEC95}"/>
              </a:ext>
            </a:extLst>
          </p:cNvPr>
          <p:cNvSpPr/>
          <p:nvPr/>
        </p:nvSpPr>
        <p:spPr>
          <a:xfrm>
            <a:off x="2809502" y="4369870"/>
            <a:ext cx="5988755" cy="323157"/>
          </a:xfrm>
          <a:prstGeom prst="frame">
            <a:avLst>
              <a:gd name="adj1" fmla="val 2265"/>
            </a:avLst>
          </a:prstGeom>
          <a:solidFill>
            <a:srgbClr val="FFA805"/>
          </a:solidFill>
          <a:ln>
            <a:solidFill>
              <a:srgbClr val="E99C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00">
              <a:solidFill>
                <a:schemeClr val="tx1"/>
              </a:solidFill>
            </a:endParaRPr>
          </a:p>
        </p:txBody>
      </p:sp>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C8649689-59B7-DE00-0AC4-38EC96E5E9A6}"/>
                  </a:ext>
                </a:extLst>
              </p:cNvPr>
              <p:cNvSpPr txBox="1"/>
              <p:nvPr/>
            </p:nvSpPr>
            <p:spPr>
              <a:xfrm>
                <a:off x="2809503" y="4420271"/>
                <a:ext cx="598875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200" i="1" smtClean="0">
                          <a:latin typeface="Cambria Math" panose="02040503050406030204" pitchFamily="18" charset="0"/>
                        </a:rPr>
                        <m:t>𝑁</m:t>
                      </m:r>
                      <m:r>
                        <a:rPr lang="it-IT" sz="1200" i="1" smtClean="0">
                          <a:latin typeface="Cambria Math" panose="02040503050406030204" pitchFamily="18" charset="0"/>
                        </a:rPr>
                        <m:t> </m:t>
                      </m:r>
                      <m:r>
                        <a:rPr lang="it-IT" sz="1200" i="1" smtClean="0">
                          <a:latin typeface="Cambria Math" panose="02040503050406030204" pitchFamily="18" charset="0"/>
                        </a:rPr>
                        <m:t>𝐶𝑜𝑙𝑜𝑛𝑖𝑒𝑠</m:t>
                      </m:r>
                      <m:r>
                        <a:rPr lang="it-IT" sz="1200" i="1" smtClean="0">
                          <a:latin typeface="Cambria Math" panose="02040503050406030204" pitchFamily="18" charset="0"/>
                        </a:rPr>
                        <m:t> </m:t>
                      </m:r>
                      <m:d>
                        <m:dPr>
                          <m:ctrlPr>
                            <a:rPr lang="it-IT" sz="1200" i="1">
                              <a:latin typeface="Cambria Math" panose="02040503050406030204" pitchFamily="18" charset="0"/>
                            </a:rPr>
                          </m:ctrlPr>
                        </m:dPr>
                        <m:e>
                          <m:r>
                            <a:rPr lang="it-IT" sz="1200" i="1">
                              <a:latin typeface="Cambria Math" panose="02040503050406030204" pitchFamily="18" charset="0"/>
                            </a:rPr>
                            <m:t>𝑡</m:t>
                          </m:r>
                          <m:r>
                            <a:rPr lang="it-IT" sz="1200" i="1">
                              <a:latin typeface="Cambria Math" panose="02040503050406030204" pitchFamily="18" charset="0"/>
                            </a:rPr>
                            <m:t>+1</m:t>
                          </m:r>
                        </m:e>
                      </m:d>
                      <m:r>
                        <a:rPr lang="it-IT" sz="1200" b="0" i="1" smtClean="0">
                          <a:latin typeface="Cambria Math" panose="02040503050406030204" pitchFamily="18" charset="0"/>
                        </a:rPr>
                        <m:t>= </m:t>
                      </m:r>
                      <m:r>
                        <a:rPr lang="it-IT" sz="1200" b="0" i="1" smtClean="0">
                          <a:latin typeface="Cambria Math" panose="02040503050406030204" pitchFamily="18" charset="0"/>
                        </a:rPr>
                        <m:t>𝑀𝑎𝑥</m:t>
                      </m:r>
                      <m:r>
                        <a:rPr lang="it-IT" sz="1200" b="0" i="1" smtClean="0">
                          <a:latin typeface="Cambria Math" panose="02040503050406030204" pitchFamily="18" charset="0"/>
                        </a:rPr>
                        <m:t> </m:t>
                      </m:r>
                      <m:r>
                        <a:rPr lang="it-IT" sz="1200" b="0" i="1" smtClean="0">
                          <a:latin typeface="Cambria Math" panose="02040503050406030204" pitchFamily="18" charset="0"/>
                        </a:rPr>
                        <m:t>𝐶𝑜𝑙𝑜𝑛𝑖𝑒𝑠</m:t>
                      </m:r>
                      <m:d>
                        <m:dPr>
                          <m:ctrlPr>
                            <a:rPr lang="it-IT" sz="1200" b="0" i="1" smtClean="0">
                              <a:latin typeface="Cambria Math" panose="02040503050406030204" pitchFamily="18" charset="0"/>
                            </a:rPr>
                          </m:ctrlPr>
                        </m:dPr>
                        <m:e>
                          <m:r>
                            <a:rPr lang="it-IT" sz="1200" b="0" i="1" smtClean="0">
                              <a:latin typeface="Cambria Math" panose="02040503050406030204" pitchFamily="18" charset="0"/>
                            </a:rPr>
                            <m:t>𝑡</m:t>
                          </m:r>
                        </m:e>
                      </m:d>
                      <m:r>
                        <a:rPr lang="it-IT" sz="1200" b="0" i="1" smtClean="0">
                          <a:latin typeface="Cambria Math" panose="02040503050406030204" pitchFamily="18" charset="0"/>
                        </a:rPr>
                        <m:t>−</m:t>
                      </m:r>
                      <m:r>
                        <a:rPr lang="it-IT" sz="1200" b="0" i="1" smtClean="0">
                          <a:latin typeface="Cambria Math" panose="02040503050406030204" pitchFamily="18" charset="0"/>
                        </a:rPr>
                        <m:t>𝐿𝑜𝑠𝑡</m:t>
                      </m:r>
                      <m:r>
                        <a:rPr lang="it-IT" sz="1200" b="0" i="1" smtClean="0">
                          <a:latin typeface="Cambria Math" panose="02040503050406030204" pitchFamily="18" charset="0"/>
                        </a:rPr>
                        <m:t> </m:t>
                      </m:r>
                      <m:r>
                        <a:rPr lang="it-IT" sz="1200" b="0" i="1" smtClean="0">
                          <a:latin typeface="Cambria Math" panose="02040503050406030204" pitchFamily="18" charset="0"/>
                        </a:rPr>
                        <m:t>𝐶𝑜𝑙𝑜𝑛𝑖𝑒𝑠</m:t>
                      </m:r>
                      <m:d>
                        <m:dPr>
                          <m:ctrlPr>
                            <a:rPr lang="it-IT" sz="1200" b="0" i="1" smtClean="0">
                              <a:latin typeface="Cambria Math" panose="02040503050406030204" pitchFamily="18" charset="0"/>
                            </a:rPr>
                          </m:ctrlPr>
                        </m:dPr>
                        <m:e>
                          <m:r>
                            <a:rPr lang="it-IT" sz="1200" b="0" i="1" smtClean="0">
                              <a:latin typeface="Cambria Math" panose="02040503050406030204" pitchFamily="18" charset="0"/>
                            </a:rPr>
                            <m:t>𝑡</m:t>
                          </m:r>
                        </m:e>
                      </m:d>
                      <m:r>
                        <a:rPr lang="it-IT" sz="1200" b="0" i="1" smtClean="0">
                          <a:latin typeface="Cambria Math" panose="02040503050406030204" pitchFamily="18" charset="0"/>
                        </a:rPr>
                        <m:t>+</m:t>
                      </m:r>
                      <m:r>
                        <a:rPr lang="it-IT" sz="1200" b="0" i="1" smtClean="0">
                          <a:latin typeface="Cambria Math" panose="02040503050406030204" pitchFamily="18" charset="0"/>
                        </a:rPr>
                        <m:t>𝐴𝑑𝑑𝑒𝑑</m:t>
                      </m:r>
                      <m:r>
                        <a:rPr lang="it-IT" sz="1200" b="0" i="1" smtClean="0">
                          <a:latin typeface="Cambria Math" panose="02040503050406030204" pitchFamily="18" charset="0"/>
                        </a:rPr>
                        <m:t> </m:t>
                      </m:r>
                      <m:r>
                        <a:rPr lang="it-IT" sz="1200" b="0" i="1" smtClean="0">
                          <a:latin typeface="Cambria Math" panose="02040503050406030204" pitchFamily="18" charset="0"/>
                        </a:rPr>
                        <m:t>𝐶𝑜𝑙𝑜𝑛𝑖𝑒𝑠</m:t>
                      </m:r>
                      <m:d>
                        <m:dPr>
                          <m:ctrlPr>
                            <a:rPr lang="it-IT" sz="1200" b="0" i="1" smtClean="0">
                              <a:latin typeface="Cambria Math" panose="02040503050406030204" pitchFamily="18" charset="0"/>
                            </a:rPr>
                          </m:ctrlPr>
                        </m:dPr>
                        <m:e>
                          <m:r>
                            <a:rPr lang="it-IT" sz="1200" b="0" i="1" smtClean="0">
                              <a:latin typeface="Cambria Math" panose="02040503050406030204" pitchFamily="18" charset="0"/>
                            </a:rPr>
                            <m:t>𝑡</m:t>
                          </m:r>
                        </m:e>
                      </m:d>
                      <m:r>
                        <m:rPr>
                          <m:nor/>
                        </m:rPr>
                        <a:rPr lang="it-IT" sz="1200" b="0" i="0" smtClean="0">
                          <a:latin typeface="Cambria Math" panose="02040503050406030204" pitchFamily="18" charset="0"/>
                        </a:rPr>
                        <m:t> </m:t>
                      </m:r>
                      <m:r>
                        <m:rPr>
                          <m:nor/>
                        </m:rPr>
                        <a:rPr lang="it-IT"/>
                        <m:t>± 2</m:t>
                      </m:r>
                      <m:r>
                        <m:rPr>
                          <m:nor/>
                        </m:rPr>
                        <a:rPr lang="it-IT" smtClean="0"/>
                        <m:t> %</m:t>
                      </m:r>
                    </m:oMath>
                  </m:oMathPara>
                </a14:m>
                <a:endParaRPr lang="it-IT" sz="1200" dirty="0"/>
              </a:p>
            </p:txBody>
          </p:sp>
        </mc:Choice>
        <mc:Fallback xmlns="">
          <p:sp>
            <p:nvSpPr>
              <p:cNvPr id="18" name="CasellaDiTesto 17">
                <a:extLst>
                  <a:ext uri="{FF2B5EF4-FFF2-40B4-BE49-F238E27FC236}">
                    <a16:creationId xmlns:a16="http://schemas.microsoft.com/office/drawing/2014/main" id="{C8649689-59B7-DE00-0AC4-38EC96E5E9A6}"/>
                  </a:ext>
                </a:extLst>
              </p:cNvPr>
              <p:cNvSpPr txBox="1">
                <a:spLocks noRot="1" noChangeAspect="1" noMove="1" noResize="1" noEditPoints="1" noAdjustHandles="1" noChangeArrowheads="1" noChangeShapeType="1" noTextEdit="1"/>
              </p:cNvSpPr>
              <p:nvPr/>
            </p:nvSpPr>
            <p:spPr>
              <a:xfrm>
                <a:off x="2809503" y="4420271"/>
                <a:ext cx="5988755" cy="215444"/>
              </a:xfrm>
              <a:prstGeom prst="rect">
                <a:avLst/>
              </a:prstGeom>
              <a:blipFill>
                <a:blip r:embed="rId4"/>
                <a:stretch>
                  <a:fillRect t="-17647" b="-47059"/>
                </a:stretch>
              </a:blipFill>
            </p:spPr>
            <p:txBody>
              <a:bodyPr/>
              <a:lstStyle/>
              <a:p>
                <a:r>
                  <a:rPr lang="it-IT">
                    <a:noFill/>
                  </a:rPr>
                  <a:t> </a:t>
                </a:r>
              </a:p>
            </p:txBody>
          </p:sp>
        </mc:Fallback>
      </mc:AlternateContent>
    </p:spTree>
    <p:extLst>
      <p:ext uri="{BB962C8B-B14F-4D97-AF65-F5344CB8AC3E}">
        <p14:creationId xmlns:p14="http://schemas.microsoft.com/office/powerpoint/2010/main" val="19296598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2351515-ED51-95EE-7535-8ACF5A868B4C}"/>
              </a:ext>
            </a:extLst>
          </p:cNvPr>
          <p:cNvPicPr>
            <a:picLocks noChangeAspect="1"/>
          </p:cNvPicPr>
          <p:nvPr/>
        </p:nvPicPr>
        <p:blipFill>
          <a:blip r:embed="rId2"/>
          <a:stretch>
            <a:fillRect/>
          </a:stretch>
        </p:blipFill>
        <p:spPr>
          <a:xfrm>
            <a:off x="4104291" y="767763"/>
            <a:ext cx="4687864" cy="3984088"/>
          </a:xfrm>
          <a:prstGeom prst="rect">
            <a:avLst/>
          </a:prstGeom>
        </p:spPr>
      </p:pic>
      <p:pic>
        <p:nvPicPr>
          <p:cNvPr id="2" name="Immagine 1">
            <a:extLst>
              <a:ext uri="{FF2B5EF4-FFF2-40B4-BE49-F238E27FC236}">
                <a16:creationId xmlns:a16="http://schemas.microsoft.com/office/drawing/2014/main" id="{E2F87871-D783-4337-4D85-68BD09002B5E}"/>
              </a:ext>
            </a:extLst>
          </p:cNvPr>
          <p:cNvPicPr>
            <a:picLocks noChangeAspect="1"/>
          </p:cNvPicPr>
          <p:nvPr/>
        </p:nvPicPr>
        <p:blipFill>
          <a:blip r:embed="rId3"/>
          <a:stretch>
            <a:fillRect/>
          </a:stretch>
        </p:blipFill>
        <p:spPr>
          <a:xfrm>
            <a:off x="253543" y="814515"/>
            <a:ext cx="3850748" cy="3231532"/>
          </a:xfrm>
          <a:prstGeom prst="rect">
            <a:avLst/>
          </a:prstGeom>
        </p:spPr>
      </p:pic>
    </p:spTree>
    <p:extLst>
      <p:ext uri="{BB962C8B-B14F-4D97-AF65-F5344CB8AC3E}">
        <p14:creationId xmlns:p14="http://schemas.microsoft.com/office/powerpoint/2010/main" val="2768421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E338B6-77DE-C04E-9AFE-68179636E9A9}"/>
              </a:ext>
            </a:extLst>
          </p:cNvPr>
          <p:cNvSpPr>
            <a:spLocks noGrp="1"/>
          </p:cNvSpPr>
          <p:nvPr>
            <p:ph type="title"/>
          </p:nvPr>
        </p:nvSpPr>
        <p:spPr>
          <a:xfrm>
            <a:off x="368891" y="143741"/>
            <a:ext cx="8620835" cy="926346"/>
          </a:xfrm>
        </p:spPr>
        <p:txBody>
          <a:bodyPr/>
          <a:lstStyle/>
          <a:p>
            <a:pPr algn="l"/>
            <a:r>
              <a:rPr lang="it-IT" sz="2800"/>
              <a:t>% </a:t>
            </a:r>
            <a:r>
              <a:rPr lang="it-IT" sz="2800" err="1"/>
              <a:t>losses</a:t>
            </a:r>
            <a:r>
              <a:rPr lang="it-IT" sz="2800"/>
              <a:t> in groups - winter and </a:t>
            </a:r>
            <a:r>
              <a:rPr lang="it-IT" sz="2800" err="1"/>
              <a:t>summer</a:t>
            </a:r>
            <a:endParaRPr lang="it-IT" sz="2800"/>
          </a:p>
        </p:txBody>
      </p:sp>
      <p:sp>
        <p:nvSpPr>
          <p:cNvPr id="3" name="CasellaDiTesto 2">
            <a:extLst>
              <a:ext uri="{FF2B5EF4-FFF2-40B4-BE49-F238E27FC236}">
                <a16:creationId xmlns:a16="http://schemas.microsoft.com/office/drawing/2014/main" id="{78F162E6-AAAB-0F5D-35A6-D19B07E9CC2E}"/>
              </a:ext>
            </a:extLst>
          </p:cNvPr>
          <p:cNvSpPr txBox="1"/>
          <p:nvPr/>
        </p:nvSpPr>
        <p:spPr>
          <a:xfrm>
            <a:off x="368891" y="3287629"/>
            <a:ext cx="9646112" cy="307777"/>
          </a:xfrm>
          <a:prstGeom prst="rect">
            <a:avLst/>
          </a:prstGeom>
          <a:noFill/>
        </p:spPr>
        <p:txBody>
          <a:bodyPr wrap="square" lIns="91440" tIns="45720" rIns="91440" bIns="45720" rtlCol="0" anchor="t">
            <a:spAutoFit/>
          </a:bodyPr>
          <a:lstStyle/>
          <a:p>
            <a:endParaRPr lang="it-IT"/>
          </a:p>
        </p:txBody>
      </p:sp>
      <p:pic>
        <p:nvPicPr>
          <p:cNvPr id="4" name="Immagine 4">
            <a:extLst>
              <a:ext uri="{FF2B5EF4-FFF2-40B4-BE49-F238E27FC236}">
                <a16:creationId xmlns:a16="http://schemas.microsoft.com/office/drawing/2014/main" id="{6F015CC0-97D2-5ECA-E2AA-BC927B535D35}"/>
              </a:ext>
            </a:extLst>
          </p:cNvPr>
          <p:cNvPicPr>
            <a:picLocks noChangeAspect="1"/>
          </p:cNvPicPr>
          <p:nvPr/>
        </p:nvPicPr>
        <p:blipFill>
          <a:blip r:embed="rId3"/>
          <a:stretch>
            <a:fillRect/>
          </a:stretch>
        </p:blipFill>
        <p:spPr>
          <a:xfrm>
            <a:off x="1149228" y="707571"/>
            <a:ext cx="6845543" cy="4160151"/>
          </a:xfrm>
          <a:prstGeom prst="rect">
            <a:avLst/>
          </a:prstGeom>
        </p:spPr>
      </p:pic>
    </p:spTree>
    <p:extLst>
      <p:ext uri="{BB962C8B-B14F-4D97-AF65-F5344CB8AC3E}">
        <p14:creationId xmlns:p14="http://schemas.microsoft.com/office/powerpoint/2010/main" val="408855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Immagine 18">
            <a:extLst>
              <a:ext uri="{FF2B5EF4-FFF2-40B4-BE49-F238E27FC236}">
                <a16:creationId xmlns:a16="http://schemas.microsoft.com/office/drawing/2014/main" id="{C90F99E2-F05E-3B8B-7920-76C72266B65F}"/>
              </a:ext>
            </a:extLst>
          </p:cNvPr>
          <p:cNvPicPr>
            <a:picLocks noChangeAspect="1"/>
          </p:cNvPicPr>
          <p:nvPr/>
        </p:nvPicPr>
        <p:blipFill rotWithShape="1">
          <a:blip r:embed="rId3"/>
          <a:srcRect t="35821" r="-1116"/>
          <a:stretch/>
        </p:blipFill>
        <p:spPr>
          <a:xfrm>
            <a:off x="3940810" y="1383569"/>
            <a:ext cx="5163007" cy="2805249"/>
          </a:xfrm>
          <a:prstGeom prst="rect">
            <a:avLst/>
          </a:prstGeom>
        </p:spPr>
      </p:pic>
      <p:sp>
        <p:nvSpPr>
          <p:cNvPr id="2" name="CasellaDiTesto 1">
            <a:extLst>
              <a:ext uri="{FF2B5EF4-FFF2-40B4-BE49-F238E27FC236}">
                <a16:creationId xmlns:a16="http://schemas.microsoft.com/office/drawing/2014/main" id="{594043D9-F786-C537-4CFA-6D712CB8EE6B}"/>
              </a:ext>
            </a:extLst>
          </p:cNvPr>
          <p:cNvSpPr txBox="1"/>
          <p:nvPr/>
        </p:nvSpPr>
        <p:spPr>
          <a:xfrm>
            <a:off x="255208" y="91731"/>
            <a:ext cx="3896914" cy="553998"/>
          </a:xfrm>
          <a:prstGeom prst="rect">
            <a:avLst/>
          </a:prstGeom>
          <a:noFill/>
        </p:spPr>
        <p:txBody>
          <a:bodyPr wrap="square" rtlCol="0">
            <a:spAutoFit/>
          </a:bodyPr>
          <a:lstStyle/>
          <a:p>
            <a:r>
              <a:rPr lang="en-AU" sz="3000" dirty="0">
                <a:solidFill>
                  <a:srgbClr val="FFC000"/>
                </a:solidFill>
                <a:latin typeface="Calibri" panose="020F0502020204030204" pitchFamily="34" charset="0"/>
                <a:cs typeface="Calibri" panose="020F0502020204030204" pitchFamily="34" charset="0"/>
                <a:sym typeface="Mali SemiBold"/>
              </a:rPr>
              <a:t>Understanding the data</a:t>
            </a:r>
          </a:p>
        </p:txBody>
      </p:sp>
      <p:sp>
        <p:nvSpPr>
          <p:cNvPr id="3" name="Rettangolo 2">
            <a:extLst>
              <a:ext uri="{FF2B5EF4-FFF2-40B4-BE49-F238E27FC236}">
                <a16:creationId xmlns:a16="http://schemas.microsoft.com/office/drawing/2014/main" id="{1CB60615-5CB6-1190-AC00-D1B13CA14DB8}"/>
              </a:ext>
            </a:extLst>
          </p:cNvPr>
          <p:cNvSpPr/>
          <p:nvPr/>
        </p:nvSpPr>
        <p:spPr>
          <a:xfrm>
            <a:off x="6313418" y="4549940"/>
            <a:ext cx="2790399" cy="518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CasellaDiTesto 5">
            <a:extLst>
              <a:ext uri="{FF2B5EF4-FFF2-40B4-BE49-F238E27FC236}">
                <a16:creationId xmlns:a16="http://schemas.microsoft.com/office/drawing/2014/main" id="{BFFA49FA-DC0D-B6C9-7A72-3E38D1E0410C}"/>
              </a:ext>
            </a:extLst>
          </p:cNvPr>
          <p:cNvSpPr txBox="1"/>
          <p:nvPr/>
        </p:nvSpPr>
        <p:spPr>
          <a:xfrm>
            <a:off x="4368803" y="4281065"/>
            <a:ext cx="4307019" cy="430887"/>
          </a:xfrm>
          <a:prstGeom prst="rect">
            <a:avLst/>
          </a:prstGeom>
          <a:noFill/>
        </p:spPr>
        <p:txBody>
          <a:bodyPr wrap="square">
            <a:spAutoFit/>
          </a:bodyPr>
          <a:lstStyle/>
          <a:p>
            <a:pPr algn="ctr"/>
            <a:r>
              <a:rPr lang="it-IT" sz="1100" dirty="0">
                <a:effectLst/>
                <a:latin typeface="Calibri" panose="020F0502020204030204" pitchFamily="34" charset="0"/>
                <a:cs typeface="Calibri" panose="020F0502020204030204" pitchFamily="34" charset="0"/>
              </a:rPr>
              <a:t>US data: </a:t>
            </a:r>
            <a:r>
              <a:rPr lang="it-IT" sz="1100" dirty="0" err="1">
                <a:effectLst/>
                <a:latin typeface="Calibri" panose="020F0502020204030204" pitchFamily="34" charset="0"/>
                <a:cs typeface="Calibri" panose="020F0502020204030204" pitchFamily="34" charset="0"/>
              </a:rPr>
              <a:t>differences</a:t>
            </a:r>
            <a:r>
              <a:rPr lang="it-IT" sz="1100" dirty="0">
                <a:effectLst/>
                <a:latin typeface="Calibri" panose="020F0502020204030204" pitchFamily="34" charset="0"/>
                <a:cs typeface="Calibri" panose="020F0502020204030204" pitchFamily="34" charset="0"/>
              </a:rPr>
              <a:t> </a:t>
            </a:r>
            <a:r>
              <a:rPr lang="it-IT" sz="1100" dirty="0" err="1">
                <a:effectLst/>
                <a:latin typeface="Calibri" panose="020F0502020204030204" pitchFamily="34" charset="0"/>
                <a:cs typeface="Calibri" panose="020F0502020204030204" pitchFamily="34" charset="0"/>
              </a:rPr>
              <a:t>between</a:t>
            </a:r>
            <a:r>
              <a:rPr lang="it-IT" sz="1100" dirty="0">
                <a:effectLst/>
                <a:latin typeface="Calibri" panose="020F0502020204030204" pitchFamily="34" charset="0"/>
                <a:cs typeface="Calibri" panose="020F0502020204030204" pitchFamily="34" charset="0"/>
              </a:rPr>
              <a:t> </a:t>
            </a:r>
            <a:r>
              <a:rPr lang="it-IT" sz="1100" dirty="0" err="1">
                <a:effectLst/>
                <a:latin typeface="Calibri" panose="020F0502020204030204" pitchFamily="34" charset="0"/>
                <a:cs typeface="Calibri" panose="020F0502020204030204" pitchFamily="34" charset="0"/>
              </a:rPr>
              <a:t>computed</a:t>
            </a:r>
            <a:r>
              <a:rPr lang="it-IT" sz="1100" dirty="0">
                <a:effectLst/>
                <a:latin typeface="Calibri" panose="020F0502020204030204" pitchFamily="34" charset="0"/>
                <a:cs typeface="Calibri" panose="020F0502020204030204" pitchFamily="34" charset="0"/>
              </a:rPr>
              <a:t> </a:t>
            </a:r>
            <a:r>
              <a:rPr lang="it-IT" sz="1100" dirty="0" err="1">
                <a:effectLst/>
                <a:latin typeface="Calibri" panose="020F0502020204030204" pitchFamily="34" charset="0"/>
                <a:cs typeface="Calibri" panose="020F0502020204030204" pitchFamily="34" charset="0"/>
              </a:rPr>
              <a:t>colonies</a:t>
            </a:r>
            <a:r>
              <a:rPr lang="it-IT" sz="1100" dirty="0">
                <a:effectLst/>
                <a:latin typeface="Calibri" panose="020F0502020204030204" pitchFamily="34" charset="0"/>
                <a:cs typeface="Calibri" panose="020F0502020204030204" pitchFamily="34" charset="0"/>
              </a:rPr>
              <a:t> </a:t>
            </a:r>
            <a:r>
              <a:rPr lang="it-IT" sz="1100" dirty="0" err="1">
                <a:effectLst/>
                <a:latin typeface="Calibri" panose="020F0502020204030204" pitchFamily="34" charset="0"/>
                <a:cs typeface="Calibri" panose="020F0502020204030204" pitchFamily="34" charset="0"/>
              </a:rPr>
              <a:t>at</a:t>
            </a:r>
            <a:r>
              <a:rPr lang="it-IT" sz="1100" dirty="0">
                <a:effectLst/>
                <a:latin typeface="Calibri" panose="020F0502020204030204" pitchFamily="34" charset="0"/>
                <a:cs typeface="Calibri" panose="020F0502020204030204" pitchFamily="34" charset="0"/>
              </a:rPr>
              <a:t> the end of the quarter and </a:t>
            </a:r>
            <a:r>
              <a:rPr lang="it-IT" sz="1100" dirty="0" err="1">
                <a:effectLst/>
                <a:latin typeface="Calibri" panose="020F0502020204030204" pitchFamily="34" charset="0"/>
                <a:cs typeface="Calibri" panose="020F0502020204030204" pitchFamily="34" charset="0"/>
              </a:rPr>
              <a:t>beginning</a:t>
            </a:r>
            <a:r>
              <a:rPr lang="it-IT" sz="1100" dirty="0">
                <a:effectLst/>
                <a:latin typeface="Calibri" panose="020F0502020204030204" pitchFamily="34" charset="0"/>
                <a:cs typeface="Calibri" panose="020F0502020204030204" pitchFamily="34" charset="0"/>
              </a:rPr>
              <a:t> </a:t>
            </a:r>
            <a:r>
              <a:rPr lang="it-IT" sz="1100" dirty="0" err="1">
                <a:effectLst/>
                <a:latin typeface="Calibri" panose="020F0502020204030204" pitchFamily="34" charset="0"/>
                <a:cs typeface="Calibri" panose="020F0502020204030204" pitchFamily="34" charset="0"/>
              </a:rPr>
              <a:t>inventory</a:t>
            </a:r>
            <a:r>
              <a:rPr lang="it-IT" sz="1100" dirty="0">
                <a:effectLst/>
                <a:latin typeface="Calibri" panose="020F0502020204030204" pitchFamily="34" charset="0"/>
                <a:cs typeface="Calibri" panose="020F0502020204030204" pitchFamily="34" charset="0"/>
              </a:rPr>
              <a:t> of </a:t>
            </a:r>
            <a:r>
              <a:rPr lang="it-IT" sz="1100" dirty="0" err="1">
                <a:effectLst/>
                <a:latin typeface="Calibri" panose="020F0502020204030204" pitchFamily="34" charset="0"/>
                <a:cs typeface="Calibri" panose="020F0502020204030204" pitchFamily="34" charset="0"/>
              </a:rPr>
              <a:t>next</a:t>
            </a:r>
            <a:r>
              <a:rPr lang="it-IT" sz="1100" dirty="0">
                <a:effectLst/>
                <a:latin typeface="Calibri" panose="020F0502020204030204" pitchFamily="34" charset="0"/>
                <a:cs typeface="Calibri" panose="020F0502020204030204" pitchFamily="34" charset="0"/>
              </a:rPr>
              <a:t> quarter</a:t>
            </a:r>
          </a:p>
        </p:txBody>
      </p:sp>
      <p:sp>
        <p:nvSpPr>
          <p:cNvPr id="4" name="Cornice 3">
            <a:extLst>
              <a:ext uri="{FF2B5EF4-FFF2-40B4-BE49-F238E27FC236}">
                <a16:creationId xmlns:a16="http://schemas.microsoft.com/office/drawing/2014/main" id="{503E2BF2-9267-7E54-E35E-8B4DBA8A9D66}"/>
              </a:ext>
            </a:extLst>
          </p:cNvPr>
          <p:cNvSpPr/>
          <p:nvPr/>
        </p:nvSpPr>
        <p:spPr>
          <a:xfrm>
            <a:off x="354566" y="862435"/>
            <a:ext cx="6913266" cy="343287"/>
          </a:xfrm>
          <a:prstGeom prst="frame">
            <a:avLst>
              <a:gd name="adj1" fmla="val 22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F4B544D9-F72A-8904-A64D-4EFDC5C9CBC0}"/>
                  </a:ext>
                </a:extLst>
              </p:cNvPr>
              <p:cNvSpPr txBox="1"/>
              <p:nvPr/>
            </p:nvSpPr>
            <p:spPr>
              <a:xfrm>
                <a:off x="703853" y="914956"/>
                <a:ext cx="628979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rPr>
                        <m:t>𝑁</m:t>
                      </m:r>
                      <m:r>
                        <a:rPr lang="it-IT" i="1" smtClean="0">
                          <a:latin typeface="Cambria Math" panose="02040503050406030204" pitchFamily="18" charset="0"/>
                        </a:rPr>
                        <m:t> </m:t>
                      </m:r>
                      <m:r>
                        <a:rPr lang="it-IT" i="1" smtClean="0">
                          <a:latin typeface="Cambria Math" panose="02040503050406030204" pitchFamily="18" charset="0"/>
                        </a:rPr>
                        <m:t>𝐶𝑜𝑙𝑜𝑛𝑖𝑒𝑠</m:t>
                      </m:r>
                      <m:r>
                        <a:rPr lang="it-IT" i="1" smtClean="0">
                          <a:latin typeface="Cambria Math" panose="02040503050406030204" pitchFamily="18" charset="0"/>
                        </a:rPr>
                        <m:t> </m:t>
                      </m:r>
                      <m:d>
                        <m:dPr>
                          <m:ctrlPr>
                            <a:rPr lang="it-IT" i="1">
                              <a:latin typeface="Cambria Math" panose="02040503050406030204" pitchFamily="18" charset="0"/>
                            </a:rPr>
                          </m:ctrlPr>
                        </m:dPr>
                        <m:e>
                          <m:r>
                            <a:rPr lang="it-IT" i="1">
                              <a:latin typeface="Cambria Math" panose="02040503050406030204" pitchFamily="18" charset="0"/>
                            </a:rPr>
                            <m:t>𝑡</m:t>
                          </m:r>
                          <m:r>
                            <a:rPr lang="it-IT" i="1">
                              <a:latin typeface="Cambria Math" panose="02040503050406030204" pitchFamily="18" charset="0"/>
                            </a:rPr>
                            <m:t>+1</m:t>
                          </m:r>
                        </m:e>
                      </m:d>
                      <m:r>
                        <a:rPr lang="it-IT" b="0" i="1" smtClean="0">
                          <a:latin typeface="Cambria Math" panose="02040503050406030204" pitchFamily="18" charset="0"/>
                        </a:rPr>
                        <m:t>= </m:t>
                      </m:r>
                      <m:r>
                        <a:rPr lang="it-IT" b="0" i="1" smtClean="0">
                          <a:latin typeface="Cambria Math" panose="02040503050406030204" pitchFamily="18" charset="0"/>
                        </a:rPr>
                        <m:t>𝑀𝑎𝑥</m:t>
                      </m:r>
                      <m:r>
                        <a:rPr lang="it-IT" b="0" i="1" smtClean="0">
                          <a:latin typeface="Cambria Math" panose="02040503050406030204" pitchFamily="18" charset="0"/>
                        </a:rPr>
                        <m:t> </m:t>
                      </m:r>
                      <m:r>
                        <a:rPr lang="it-IT" b="0" i="1" smtClean="0">
                          <a:latin typeface="Cambria Math" panose="02040503050406030204" pitchFamily="18" charset="0"/>
                        </a:rPr>
                        <m:t>𝐶𝑜𝑙𝑜𝑛𝑖𝑒𝑠</m:t>
                      </m:r>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m:t>
                      </m:r>
                      <m:r>
                        <a:rPr lang="it-IT" b="0" i="1" smtClean="0">
                          <a:latin typeface="Cambria Math" panose="02040503050406030204" pitchFamily="18" charset="0"/>
                        </a:rPr>
                        <m:t>𝐿𝑜𝑠𝑡</m:t>
                      </m:r>
                      <m:r>
                        <a:rPr lang="it-IT" b="0" i="1" smtClean="0">
                          <a:latin typeface="Cambria Math" panose="02040503050406030204" pitchFamily="18" charset="0"/>
                        </a:rPr>
                        <m:t> </m:t>
                      </m:r>
                      <m:r>
                        <a:rPr lang="it-IT" b="0" i="1" smtClean="0">
                          <a:latin typeface="Cambria Math" panose="02040503050406030204" pitchFamily="18" charset="0"/>
                        </a:rPr>
                        <m:t>𝐶𝑜𝑙𝑜𝑛𝑖𝑒𝑠</m:t>
                      </m:r>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m:t>
                      </m:r>
                      <m:r>
                        <a:rPr lang="it-IT" b="0" i="1" smtClean="0">
                          <a:latin typeface="Cambria Math" panose="02040503050406030204" pitchFamily="18" charset="0"/>
                        </a:rPr>
                        <m:t>𝐴𝑑𝑑𝑒𝑑</m:t>
                      </m:r>
                      <m:r>
                        <a:rPr lang="it-IT" b="0" i="1" smtClean="0">
                          <a:latin typeface="Cambria Math" panose="02040503050406030204" pitchFamily="18" charset="0"/>
                        </a:rPr>
                        <m:t> </m:t>
                      </m:r>
                      <m:r>
                        <a:rPr lang="it-IT" b="0" i="1" smtClean="0">
                          <a:latin typeface="Cambria Math" panose="02040503050406030204" pitchFamily="18" charset="0"/>
                        </a:rPr>
                        <m:t>𝐶𝑜𝑙𝑜𝑛𝑖𝑒𝑠</m:t>
                      </m:r>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oMath>
                  </m:oMathPara>
                </a14:m>
                <a:endParaRPr lang="it-IT" dirty="0"/>
              </a:p>
            </p:txBody>
          </p:sp>
        </mc:Choice>
        <mc:Fallback xmlns="">
          <p:sp>
            <p:nvSpPr>
              <p:cNvPr id="7" name="CasellaDiTesto 6">
                <a:extLst>
                  <a:ext uri="{FF2B5EF4-FFF2-40B4-BE49-F238E27FC236}">
                    <a16:creationId xmlns:a16="http://schemas.microsoft.com/office/drawing/2014/main" id="{F4B544D9-F72A-8904-A64D-4EFDC5C9CBC0}"/>
                  </a:ext>
                </a:extLst>
              </p:cNvPr>
              <p:cNvSpPr txBox="1">
                <a:spLocks noRot="1" noChangeAspect="1" noMove="1" noResize="1" noEditPoints="1" noAdjustHandles="1" noChangeArrowheads="1" noChangeShapeType="1" noTextEdit="1"/>
              </p:cNvSpPr>
              <p:nvPr/>
            </p:nvSpPr>
            <p:spPr>
              <a:xfrm>
                <a:off x="703853" y="914956"/>
                <a:ext cx="6289799" cy="215444"/>
              </a:xfrm>
              <a:prstGeom prst="rect">
                <a:avLst/>
              </a:prstGeom>
              <a:blipFill>
                <a:blip r:embed="rId4"/>
                <a:stretch>
                  <a:fillRect t="-5882" b="-47059"/>
                </a:stretch>
              </a:blipFill>
            </p:spPr>
            <p:txBody>
              <a:bodyPr/>
              <a:lstStyle/>
              <a:p>
                <a:r>
                  <a:rPr lang="it-IT">
                    <a:noFill/>
                  </a:rPr>
                  <a:t> </a:t>
                </a:r>
              </a:p>
            </p:txBody>
          </p:sp>
        </mc:Fallback>
      </mc:AlternateContent>
      <p:sp>
        <p:nvSpPr>
          <p:cNvPr id="10" name="CasellaDiTesto 9">
            <a:extLst>
              <a:ext uri="{FF2B5EF4-FFF2-40B4-BE49-F238E27FC236}">
                <a16:creationId xmlns:a16="http://schemas.microsoft.com/office/drawing/2014/main" id="{BA579A78-471E-6B02-90A4-D2723AEF7596}"/>
              </a:ext>
            </a:extLst>
          </p:cNvPr>
          <p:cNvSpPr txBox="1"/>
          <p:nvPr/>
        </p:nvSpPr>
        <p:spPr>
          <a:xfrm>
            <a:off x="255207" y="1422428"/>
            <a:ext cx="3603359" cy="1384995"/>
          </a:xfrm>
          <a:prstGeom prst="rect">
            <a:avLst/>
          </a:prstGeom>
          <a:noFill/>
        </p:spPr>
        <p:txBody>
          <a:bodyPr wrap="square">
            <a:spAutoFit/>
          </a:bodyPr>
          <a:lstStyle/>
          <a:p>
            <a:pPr lvl="0"/>
            <a:r>
              <a:rPr lang="en-US" sz="1400" dirty="0"/>
              <a:t>Assumptions:</a:t>
            </a:r>
          </a:p>
          <a:p>
            <a:pPr marL="285750" lvl="0" indent="-285750">
              <a:buFont typeface="Arial" panose="020B0604020202020204" pitchFamily="34" charset="0"/>
              <a:buChar char="•"/>
            </a:pPr>
            <a:r>
              <a:rPr lang="en-US" dirty="0"/>
              <a:t>N</a:t>
            </a:r>
            <a:r>
              <a:rPr lang="en-US" sz="1400" dirty="0"/>
              <a:t>o colonies </a:t>
            </a:r>
            <a:r>
              <a:rPr lang="en-US" dirty="0"/>
              <a:t>are </a:t>
            </a:r>
            <a:r>
              <a:rPr lang="en-US" sz="1400" dirty="0"/>
              <a:t>moved out </a:t>
            </a:r>
            <a:r>
              <a:rPr lang="en-US" dirty="0"/>
              <a:t>US.</a:t>
            </a:r>
            <a:endParaRPr lang="en-US" sz="1400" dirty="0"/>
          </a:p>
          <a:p>
            <a:pPr marL="285750" lvl="0" indent="-285750">
              <a:buFont typeface="Arial" panose="020B0604020202020204" pitchFamily="34" charset="0"/>
              <a:buChar char="•"/>
            </a:pPr>
            <a:r>
              <a:rPr lang="en-US" sz="1400" dirty="0"/>
              <a:t>The maximum number of colonies in a state can vary widely during a quarter and throughout the year</a:t>
            </a:r>
            <a:r>
              <a:rPr lang="en-US" dirty="0"/>
              <a:t> because colonies are moved for pollination.</a:t>
            </a:r>
            <a:endParaRPr lang="en-US" sz="1400" dirty="0"/>
          </a:p>
        </p:txBody>
      </p:sp>
    </p:spTree>
    <p:extLst>
      <p:ext uri="{BB962C8B-B14F-4D97-AF65-F5344CB8AC3E}">
        <p14:creationId xmlns:p14="http://schemas.microsoft.com/office/powerpoint/2010/main" val="377288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1383B96-323A-6438-8954-F120A991E7D2}"/>
              </a:ext>
            </a:extLst>
          </p:cNvPr>
          <p:cNvSpPr>
            <a:spLocks noGrp="1"/>
          </p:cNvSpPr>
          <p:nvPr>
            <p:ph type="title"/>
          </p:nvPr>
        </p:nvSpPr>
        <p:spPr/>
        <p:txBody>
          <a:bodyPr/>
          <a:lstStyle/>
          <a:p>
            <a:r>
              <a:rPr lang="it-IT" err="1"/>
              <a:t>Spearman</a:t>
            </a:r>
            <a:r>
              <a:rPr lang="it-IT"/>
              <a:t> </a:t>
            </a:r>
            <a:r>
              <a:rPr lang="it-IT" err="1"/>
              <a:t>correlation</a:t>
            </a:r>
            <a:r>
              <a:rPr lang="it-IT"/>
              <a:t> </a:t>
            </a:r>
            <a:r>
              <a:rPr lang="it-IT" err="1"/>
              <a:t>matrix</a:t>
            </a:r>
            <a:br>
              <a:rPr lang="it-IT"/>
            </a:br>
            <a:endParaRPr lang="en-US"/>
          </a:p>
        </p:txBody>
      </p:sp>
      <p:graphicFrame>
        <p:nvGraphicFramePr>
          <p:cNvPr id="4" name="Tabella 3">
            <a:extLst>
              <a:ext uri="{FF2B5EF4-FFF2-40B4-BE49-F238E27FC236}">
                <a16:creationId xmlns:a16="http://schemas.microsoft.com/office/drawing/2014/main" id="{9035D65C-679F-4BFB-620E-104D0ED8637C}"/>
              </a:ext>
            </a:extLst>
          </p:cNvPr>
          <p:cNvGraphicFramePr>
            <a:graphicFrameLocks noGrp="1"/>
          </p:cNvGraphicFramePr>
          <p:nvPr>
            <p:extLst>
              <p:ext uri="{D42A27DB-BD31-4B8C-83A1-F6EECF244321}">
                <p14:modId xmlns:p14="http://schemas.microsoft.com/office/powerpoint/2010/main" val="303963625"/>
              </p:ext>
            </p:extLst>
          </p:nvPr>
        </p:nvGraphicFramePr>
        <p:xfrm>
          <a:off x="2095500" y="2378453"/>
          <a:ext cx="4941888" cy="1907540"/>
        </p:xfrm>
        <a:graphic>
          <a:graphicData uri="http://schemas.openxmlformats.org/drawingml/2006/table">
            <a:tbl>
              <a:tblPr>
                <a:tableStyleId>{E0BA464E-C71E-4583-9A26-486C7F11F249}</a:tableStyleId>
              </a:tblPr>
              <a:tblGrid>
                <a:gridCol w="825500">
                  <a:extLst>
                    <a:ext uri="{9D8B030D-6E8A-4147-A177-3AD203B41FA5}">
                      <a16:colId xmlns:a16="http://schemas.microsoft.com/office/drawing/2014/main" val="3727148023"/>
                    </a:ext>
                  </a:extLst>
                </a:gridCol>
                <a:gridCol w="825500">
                  <a:extLst>
                    <a:ext uri="{9D8B030D-6E8A-4147-A177-3AD203B41FA5}">
                      <a16:colId xmlns:a16="http://schemas.microsoft.com/office/drawing/2014/main" val="1902265760"/>
                    </a:ext>
                  </a:extLst>
                </a:gridCol>
                <a:gridCol w="814388">
                  <a:extLst>
                    <a:ext uri="{9D8B030D-6E8A-4147-A177-3AD203B41FA5}">
                      <a16:colId xmlns:a16="http://schemas.microsoft.com/office/drawing/2014/main" val="4203603692"/>
                    </a:ext>
                  </a:extLst>
                </a:gridCol>
                <a:gridCol w="825500">
                  <a:extLst>
                    <a:ext uri="{9D8B030D-6E8A-4147-A177-3AD203B41FA5}">
                      <a16:colId xmlns:a16="http://schemas.microsoft.com/office/drawing/2014/main" val="2732965650"/>
                    </a:ext>
                  </a:extLst>
                </a:gridCol>
                <a:gridCol w="825500">
                  <a:extLst>
                    <a:ext uri="{9D8B030D-6E8A-4147-A177-3AD203B41FA5}">
                      <a16:colId xmlns:a16="http://schemas.microsoft.com/office/drawing/2014/main" val="2042941092"/>
                    </a:ext>
                  </a:extLst>
                </a:gridCol>
                <a:gridCol w="825500">
                  <a:extLst>
                    <a:ext uri="{9D8B030D-6E8A-4147-A177-3AD203B41FA5}">
                      <a16:colId xmlns:a16="http://schemas.microsoft.com/office/drawing/2014/main" val="462761201"/>
                    </a:ext>
                  </a:extLst>
                </a:gridCol>
              </a:tblGrid>
              <a:tr h="203200">
                <a:tc>
                  <a:txBody>
                    <a:bodyPr/>
                    <a:lstStyle/>
                    <a:p>
                      <a:pPr algn="l" fontAlgn="b"/>
                      <a:endParaRPr lang="it-IT"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it-IT" sz="1200" err="1"/>
                        <a:t>Colony</a:t>
                      </a:r>
                      <a:r>
                        <a:rPr lang="it-IT" sz="1200"/>
                        <a:t> </a:t>
                      </a:r>
                      <a:r>
                        <a:rPr lang="it-IT" sz="1200" err="1"/>
                        <a:t>lost</a:t>
                      </a:r>
                      <a:r>
                        <a:rPr lang="it-IT" sz="1200"/>
                        <a:t> </a:t>
                      </a:r>
                      <a:r>
                        <a:rPr lang="it-IT" sz="1200" err="1"/>
                        <a:t>pct</a:t>
                      </a:r>
                      <a:endParaRPr lang="it-IT"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it-IT" sz="1200" err="1"/>
                        <a:t>temp</a:t>
                      </a:r>
                      <a:r>
                        <a:rPr lang="it-IT" sz="1200"/>
                        <a:t> </a:t>
                      </a:r>
                      <a:r>
                        <a:rPr lang="it-IT" sz="1200" err="1"/>
                        <a:t>mean</a:t>
                      </a:r>
                      <a:endParaRPr lang="it-IT" sz="12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it-IT" sz="1200"/>
                        <a:t>temp max</a:t>
                      </a:r>
                      <a:endParaRPr lang="it-IT" sz="1200" b="0" i="0" u="none" strike="noStrike">
                        <a:solidFill>
                          <a:srgbClr val="000000"/>
                        </a:solidFill>
                        <a:effectLst/>
                        <a:latin typeface="Helvetica Neue" panose="02000503000000020004" pitchFamily="2" charset="0"/>
                      </a:endParaRPr>
                    </a:p>
                    <a:p>
                      <a:pPr algn="l" fontAlgn="b"/>
                      <a:endParaRPr lang="it-IT"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it-IT" sz="1200"/>
                        <a:t>temp min</a:t>
                      </a:r>
                      <a:endParaRPr lang="it-IT"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it-IT" sz="1200"/>
                        <a:t>precipitations</a:t>
                      </a:r>
                      <a:endParaRPr lang="it-IT"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4374851"/>
                  </a:ext>
                </a:extLst>
              </a:tr>
              <a:tr h="203200">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it-IT" sz="1200"/>
                        <a:t>Colony lost pct</a:t>
                      </a:r>
                      <a:endParaRPr lang="it-IT"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it-IT" sz="1000" u="none" strike="noStrike">
                          <a:effectLst/>
                        </a:rPr>
                        <a:t> 1.00000000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0.3241109 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0.3553618 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0.2643499 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-0.03560824</a:t>
                      </a:r>
                      <a:endParaRPr lang="it-IT" sz="1000" b="0" i="0" u="none" strike="noStrike">
                        <a:solidFill>
                          <a:srgbClr val="000000"/>
                        </a:solidFill>
                        <a:effectLst/>
                        <a:latin typeface="Helvetica Neue" panose="02000503000000020004" pitchFamily="2" charset="0"/>
                      </a:endParaRPr>
                    </a:p>
                  </a:txBody>
                  <a:tcPr marL="9525" marR="9525" marT="9525" marB="0" anchor="b"/>
                </a:tc>
                <a:extLst>
                  <a:ext uri="{0D108BD9-81ED-4DB2-BD59-A6C34878D82A}">
                    <a16:rowId xmlns:a16="http://schemas.microsoft.com/office/drawing/2014/main" val="1713945247"/>
                  </a:ext>
                </a:extLst>
              </a:tr>
              <a:tr h="203200">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it-IT" sz="1200" err="1"/>
                        <a:t>temp</a:t>
                      </a:r>
                      <a:r>
                        <a:rPr lang="it-IT" sz="1200"/>
                        <a:t> </a:t>
                      </a:r>
                      <a:r>
                        <a:rPr lang="it-IT" sz="1200" err="1"/>
                        <a:t>mean</a:t>
                      </a:r>
                      <a:endParaRPr lang="it-IT" sz="1200" b="0" i="0" u="none" strike="noStrike">
                        <a:solidFill>
                          <a:srgbClr val="000000"/>
                        </a:solidFill>
                        <a:effectLst/>
                        <a:latin typeface="Calibri" panose="020F0502020204030204" pitchFamily="34" charset="0"/>
                      </a:endParaRPr>
                    </a:p>
                    <a:p>
                      <a:pPr algn="l" fontAlgn="b"/>
                      <a:endParaRPr lang="it-IT"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it-IT" sz="1000" u="none" strike="noStrike">
                          <a:effectLst/>
                        </a:rPr>
                        <a:t> 0.32411093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1.0000000 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0.9688404 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0.9837818 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 0.58896067</a:t>
                      </a:r>
                      <a:endParaRPr lang="it-IT" sz="1000" b="0" i="0" u="none" strike="noStrike">
                        <a:solidFill>
                          <a:srgbClr val="000000"/>
                        </a:solidFill>
                        <a:effectLst/>
                        <a:latin typeface="Helvetica Neue" panose="02000503000000020004" pitchFamily="2" charset="0"/>
                      </a:endParaRPr>
                    </a:p>
                  </a:txBody>
                  <a:tcPr marL="9525" marR="9525" marT="9525" marB="0" anchor="b"/>
                </a:tc>
                <a:extLst>
                  <a:ext uri="{0D108BD9-81ED-4DB2-BD59-A6C34878D82A}">
                    <a16:rowId xmlns:a16="http://schemas.microsoft.com/office/drawing/2014/main" val="1794871140"/>
                  </a:ext>
                </a:extLst>
              </a:tr>
              <a:tr h="203200">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it-IT" sz="1200"/>
                        <a:t>temp max</a:t>
                      </a:r>
                      <a:endParaRPr lang="it-IT" sz="12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 0.35536178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0.9688404 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1.0000000 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0.9155325 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 0.40713594</a:t>
                      </a:r>
                      <a:endParaRPr lang="it-IT" sz="1000" b="0" i="0" u="none" strike="noStrike">
                        <a:solidFill>
                          <a:srgbClr val="000000"/>
                        </a:solidFill>
                        <a:effectLst/>
                        <a:latin typeface="Helvetica Neue" panose="02000503000000020004" pitchFamily="2" charset="0"/>
                      </a:endParaRPr>
                    </a:p>
                  </a:txBody>
                  <a:tcPr marL="9525" marR="9525" marT="9525" marB="0" anchor="b"/>
                </a:tc>
                <a:extLst>
                  <a:ext uri="{0D108BD9-81ED-4DB2-BD59-A6C34878D82A}">
                    <a16:rowId xmlns:a16="http://schemas.microsoft.com/office/drawing/2014/main" val="3765254501"/>
                  </a:ext>
                </a:extLst>
              </a:tr>
              <a:tr h="203200">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it-IT" sz="1200" err="1"/>
                        <a:t>temp</a:t>
                      </a:r>
                      <a:r>
                        <a:rPr lang="it-IT" sz="1200"/>
                        <a:t> min</a:t>
                      </a:r>
                      <a:endParaRPr lang="it-IT" sz="12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 0.26434992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0.9837818 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0.9155325 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1.0000000 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 0.68301644</a:t>
                      </a:r>
                      <a:endParaRPr lang="it-IT" sz="1000" b="0" i="0" u="none" strike="noStrike">
                        <a:solidFill>
                          <a:srgbClr val="000000"/>
                        </a:solidFill>
                        <a:effectLst/>
                        <a:latin typeface="Helvetica Neue" panose="02000503000000020004" pitchFamily="2" charset="0"/>
                      </a:endParaRPr>
                    </a:p>
                  </a:txBody>
                  <a:tcPr marL="9525" marR="9525" marT="9525" marB="0" anchor="b"/>
                </a:tc>
                <a:extLst>
                  <a:ext uri="{0D108BD9-81ED-4DB2-BD59-A6C34878D82A}">
                    <a16:rowId xmlns:a16="http://schemas.microsoft.com/office/drawing/2014/main" val="3728109786"/>
                  </a:ext>
                </a:extLst>
              </a:tr>
              <a:tr h="203200">
                <a:tc>
                  <a:txBody>
                    <a:bodyPr/>
                    <a:lstStyle/>
                    <a:p>
                      <a:pPr algn="l" fontAlgn="b"/>
                      <a:r>
                        <a:rPr lang="it-IT" sz="1200"/>
                        <a:t>precipitations</a:t>
                      </a:r>
                      <a:endParaRPr lang="it-IT"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it-IT" sz="1000" u="none" strike="noStrike">
                          <a:effectLst/>
                        </a:rPr>
                        <a:t>-0.03560824 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0.5889607 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0.4071359 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0.6830164 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 1.00000000</a:t>
                      </a:r>
                      <a:endParaRPr lang="it-IT" sz="1000" b="0" i="0" u="none" strike="noStrike">
                        <a:solidFill>
                          <a:srgbClr val="000000"/>
                        </a:solidFill>
                        <a:effectLst/>
                        <a:latin typeface="Helvetica Neue" panose="02000503000000020004" pitchFamily="2" charset="0"/>
                      </a:endParaRPr>
                    </a:p>
                  </a:txBody>
                  <a:tcPr marL="9525" marR="9525" marT="9525" marB="0" anchor="b"/>
                </a:tc>
                <a:extLst>
                  <a:ext uri="{0D108BD9-81ED-4DB2-BD59-A6C34878D82A}">
                    <a16:rowId xmlns:a16="http://schemas.microsoft.com/office/drawing/2014/main" val="2234802024"/>
                  </a:ext>
                </a:extLst>
              </a:tr>
            </a:tbl>
          </a:graphicData>
        </a:graphic>
      </p:graphicFrame>
    </p:spTree>
    <p:extLst>
      <p:ext uri="{BB962C8B-B14F-4D97-AF65-F5344CB8AC3E}">
        <p14:creationId xmlns:p14="http://schemas.microsoft.com/office/powerpoint/2010/main" val="3322951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EDA9CE4-D323-4009-B322-C7DFC0F595EA}"/>
              </a:ext>
            </a:extLst>
          </p:cNvPr>
          <p:cNvSpPr/>
          <p:nvPr/>
        </p:nvSpPr>
        <p:spPr>
          <a:xfrm>
            <a:off x="2187269" y="1107650"/>
            <a:ext cx="1768910" cy="369284"/>
          </a:xfrm>
          <a:prstGeom prst="roundRect">
            <a:avLst>
              <a:gd name="adj" fmla="val 50000"/>
            </a:avLst>
          </a:prstGeom>
          <a:solidFill>
            <a:srgbClr val="FFE184"/>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b="1">
                <a:solidFill>
                  <a:schemeClr val="tx1"/>
                </a:solidFill>
              </a:rPr>
              <a:t>Temperature</a:t>
            </a:r>
            <a:endParaRPr lang="it-IT">
              <a:solidFill>
                <a:schemeClr val="tx1"/>
              </a:solidFill>
            </a:endParaRPr>
          </a:p>
        </p:txBody>
      </p:sp>
      <p:sp>
        <p:nvSpPr>
          <p:cNvPr id="4" name="Rectangle: Rounded Corners 3">
            <a:extLst>
              <a:ext uri="{FF2B5EF4-FFF2-40B4-BE49-F238E27FC236}">
                <a16:creationId xmlns:a16="http://schemas.microsoft.com/office/drawing/2014/main" id="{CBF04D71-10EA-411F-9B49-087587909975}"/>
              </a:ext>
            </a:extLst>
          </p:cNvPr>
          <p:cNvSpPr/>
          <p:nvPr/>
        </p:nvSpPr>
        <p:spPr>
          <a:xfrm>
            <a:off x="2187268" y="1826971"/>
            <a:ext cx="1768911" cy="369284"/>
          </a:xfrm>
          <a:prstGeom prst="roundRect">
            <a:avLst>
              <a:gd name="adj" fmla="val 50000"/>
            </a:avLst>
          </a:prstGeom>
          <a:solidFill>
            <a:srgbClr val="FFE184"/>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b="1">
                <a:solidFill>
                  <a:schemeClr val="tx1"/>
                </a:solidFill>
                <a:ea typeface="+mn-lt"/>
                <a:cs typeface="+mn-lt"/>
              </a:rPr>
              <a:t>Drought</a:t>
            </a:r>
            <a:endParaRPr lang="it-IT" b="1">
              <a:solidFill>
                <a:schemeClr val="tx1"/>
              </a:solidFill>
            </a:endParaRPr>
          </a:p>
        </p:txBody>
      </p:sp>
      <p:sp>
        <p:nvSpPr>
          <p:cNvPr id="5" name="Rectangle: Rounded Corners 4">
            <a:extLst>
              <a:ext uri="{FF2B5EF4-FFF2-40B4-BE49-F238E27FC236}">
                <a16:creationId xmlns:a16="http://schemas.microsoft.com/office/drawing/2014/main" id="{32A1BA4C-2B39-4144-B2B5-1E2DEAB6FEE0}"/>
              </a:ext>
            </a:extLst>
          </p:cNvPr>
          <p:cNvSpPr/>
          <p:nvPr/>
        </p:nvSpPr>
        <p:spPr>
          <a:xfrm>
            <a:off x="2184375" y="2520625"/>
            <a:ext cx="1771805" cy="369284"/>
          </a:xfrm>
          <a:prstGeom prst="roundRect">
            <a:avLst>
              <a:gd name="adj" fmla="val 50000"/>
            </a:avLst>
          </a:prstGeom>
          <a:solidFill>
            <a:srgbClr val="FFE184"/>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Precipitation</a:t>
            </a:r>
          </a:p>
        </p:txBody>
      </p:sp>
      <p:cxnSp>
        <p:nvCxnSpPr>
          <p:cNvPr id="45" name="Connector: Elbow 8">
            <a:extLst>
              <a:ext uri="{FF2B5EF4-FFF2-40B4-BE49-F238E27FC236}">
                <a16:creationId xmlns:a16="http://schemas.microsoft.com/office/drawing/2014/main" id="{8431EC26-487D-4D81-BCFF-970EEFD38DB6}"/>
              </a:ext>
            </a:extLst>
          </p:cNvPr>
          <p:cNvCxnSpPr>
            <a:cxnSpLocks/>
            <a:stCxn id="3" idx="1"/>
            <a:endCxn id="2" idx="3"/>
          </p:cNvCxnSpPr>
          <p:nvPr/>
        </p:nvCxnSpPr>
        <p:spPr>
          <a:xfrm rot="10800000" flipV="1">
            <a:off x="1525077" y="1292292"/>
            <a:ext cx="662192" cy="1214870"/>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8" name="Connector: Elbow 8">
            <a:extLst>
              <a:ext uri="{FF2B5EF4-FFF2-40B4-BE49-F238E27FC236}">
                <a16:creationId xmlns:a16="http://schemas.microsoft.com/office/drawing/2014/main" id="{4D467823-B927-4710-BD42-8C45BC91BD84}"/>
              </a:ext>
            </a:extLst>
          </p:cNvPr>
          <p:cNvCxnSpPr>
            <a:cxnSpLocks/>
            <a:stCxn id="4" idx="1"/>
            <a:endCxn id="2" idx="3"/>
          </p:cNvCxnSpPr>
          <p:nvPr/>
        </p:nvCxnSpPr>
        <p:spPr>
          <a:xfrm rot="10800000" flipV="1">
            <a:off x="1525078" y="2011612"/>
            <a:ext cx="662191" cy="495549"/>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1" name="Connector: Elbow 8">
            <a:extLst>
              <a:ext uri="{FF2B5EF4-FFF2-40B4-BE49-F238E27FC236}">
                <a16:creationId xmlns:a16="http://schemas.microsoft.com/office/drawing/2014/main" id="{511CE4DD-5C14-4BC9-9182-7302439D1A68}"/>
              </a:ext>
            </a:extLst>
          </p:cNvPr>
          <p:cNvCxnSpPr>
            <a:cxnSpLocks/>
            <a:stCxn id="5" idx="1"/>
            <a:endCxn id="2" idx="3"/>
          </p:cNvCxnSpPr>
          <p:nvPr/>
        </p:nvCxnSpPr>
        <p:spPr>
          <a:xfrm rot="10800000">
            <a:off x="1525077" y="2507163"/>
            <a:ext cx="659298" cy="198105"/>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4" name="Connector: Elbow 8">
            <a:extLst>
              <a:ext uri="{FF2B5EF4-FFF2-40B4-BE49-F238E27FC236}">
                <a16:creationId xmlns:a16="http://schemas.microsoft.com/office/drawing/2014/main" id="{BADD767A-D03E-4E7D-8160-873C9E313B46}"/>
              </a:ext>
            </a:extLst>
          </p:cNvPr>
          <p:cNvCxnSpPr>
            <a:cxnSpLocks/>
            <a:stCxn id="6" idx="1"/>
            <a:endCxn id="2" idx="3"/>
          </p:cNvCxnSpPr>
          <p:nvPr/>
        </p:nvCxnSpPr>
        <p:spPr>
          <a:xfrm rot="10800000">
            <a:off x="1525078" y="2507163"/>
            <a:ext cx="654317" cy="927993"/>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558BA957-47DE-41B6-A5B4-501F708DB6F4}"/>
              </a:ext>
            </a:extLst>
          </p:cNvPr>
          <p:cNvSpPr/>
          <p:nvPr/>
        </p:nvSpPr>
        <p:spPr>
          <a:xfrm>
            <a:off x="4295982" y="927332"/>
            <a:ext cx="1016034"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chemeClr val="tx1"/>
                </a:solidFill>
                <a:ea typeface="Open Sans Light"/>
                <a:cs typeface="Open Sans Light"/>
              </a:rPr>
              <a:t>Maximum</a:t>
            </a:r>
            <a:endParaRPr lang="it-IT"/>
          </a:p>
        </p:txBody>
      </p:sp>
      <p:sp>
        <p:nvSpPr>
          <p:cNvPr id="63" name="Rectangle: Rounded Corners 62">
            <a:extLst>
              <a:ext uri="{FF2B5EF4-FFF2-40B4-BE49-F238E27FC236}">
                <a16:creationId xmlns:a16="http://schemas.microsoft.com/office/drawing/2014/main" id="{45BCCE28-4CCB-4E73-AEBC-E169FF9F89BE}"/>
              </a:ext>
            </a:extLst>
          </p:cNvPr>
          <p:cNvSpPr/>
          <p:nvPr/>
        </p:nvSpPr>
        <p:spPr>
          <a:xfrm>
            <a:off x="4295982" y="1324163"/>
            <a:ext cx="1016034"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chemeClr val="tx1"/>
                </a:solidFill>
              </a:rPr>
              <a:t>Minimum</a:t>
            </a:r>
            <a:endParaRPr lang="it-IT">
              <a:solidFill>
                <a:schemeClr val="tx1"/>
              </a:solidFill>
            </a:endParaRPr>
          </a:p>
        </p:txBody>
      </p:sp>
      <p:sp>
        <p:nvSpPr>
          <p:cNvPr id="81" name="Rectangle: Rounded Corners 80">
            <a:extLst>
              <a:ext uri="{FF2B5EF4-FFF2-40B4-BE49-F238E27FC236}">
                <a16:creationId xmlns:a16="http://schemas.microsoft.com/office/drawing/2014/main" id="{B635525F-B32F-4EDC-9F5C-905C81D1025A}"/>
              </a:ext>
            </a:extLst>
          </p:cNvPr>
          <p:cNvSpPr/>
          <p:nvPr/>
        </p:nvSpPr>
        <p:spPr>
          <a:xfrm>
            <a:off x="4305711" y="1869833"/>
            <a:ext cx="1016034"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PDSI</a:t>
            </a:r>
          </a:p>
        </p:txBody>
      </p:sp>
      <p:sp>
        <p:nvSpPr>
          <p:cNvPr id="6" name="Rectangle: Rounded Corners 5">
            <a:extLst>
              <a:ext uri="{FF2B5EF4-FFF2-40B4-BE49-F238E27FC236}">
                <a16:creationId xmlns:a16="http://schemas.microsoft.com/office/drawing/2014/main" id="{55D09A18-0A58-423A-8BA8-4A608DAEF914}"/>
              </a:ext>
            </a:extLst>
          </p:cNvPr>
          <p:cNvSpPr/>
          <p:nvPr/>
        </p:nvSpPr>
        <p:spPr>
          <a:xfrm>
            <a:off x="2179394" y="3250513"/>
            <a:ext cx="1784657" cy="369284"/>
          </a:xfrm>
          <a:prstGeom prst="roundRect">
            <a:avLst>
              <a:gd name="adj" fmla="val 50000"/>
            </a:avLst>
          </a:prstGeom>
          <a:solidFill>
            <a:srgbClr val="FFE184"/>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b="1">
                <a:solidFill>
                  <a:schemeClr val="tx1"/>
                </a:solidFill>
              </a:rPr>
              <a:t>Pollution</a:t>
            </a:r>
          </a:p>
        </p:txBody>
      </p:sp>
      <p:cxnSp>
        <p:nvCxnSpPr>
          <p:cNvPr id="66" name="Connector: Elbow 8">
            <a:extLst>
              <a:ext uri="{FF2B5EF4-FFF2-40B4-BE49-F238E27FC236}">
                <a16:creationId xmlns:a16="http://schemas.microsoft.com/office/drawing/2014/main" id="{5ADAD57C-29F6-DD0F-54D2-2E3D31BF8F0E}"/>
              </a:ext>
            </a:extLst>
          </p:cNvPr>
          <p:cNvCxnSpPr>
            <a:cxnSpLocks/>
            <a:stCxn id="81" idx="1"/>
            <a:endCxn id="4" idx="3"/>
          </p:cNvCxnSpPr>
          <p:nvPr/>
        </p:nvCxnSpPr>
        <p:spPr>
          <a:xfrm rot="10800000" flipV="1">
            <a:off x="3956179" y="2008557"/>
            <a:ext cx="349532" cy="3056"/>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Connector: Elbow 8">
            <a:extLst>
              <a:ext uri="{FF2B5EF4-FFF2-40B4-BE49-F238E27FC236}">
                <a16:creationId xmlns:a16="http://schemas.microsoft.com/office/drawing/2014/main" id="{D4168AC6-B5E0-F1D2-AA48-C8364EFDB10A}"/>
              </a:ext>
            </a:extLst>
          </p:cNvPr>
          <p:cNvCxnSpPr>
            <a:cxnSpLocks/>
            <a:stCxn id="63" idx="1"/>
            <a:endCxn id="3" idx="3"/>
          </p:cNvCxnSpPr>
          <p:nvPr/>
        </p:nvCxnSpPr>
        <p:spPr>
          <a:xfrm rot="10800000">
            <a:off x="3956180" y="1292293"/>
            <a:ext cx="339803" cy="170595"/>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Connector: Elbow 8">
            <a:extLst>
              <a:ext uri="{FF2B5EF4-FFF2-40B4-BE49-F238E27FC236}">
                <a16:creationId xmlns:a16="http://schemas.microsoft.com/office/drawing/2014/main" id="{3FED7A97-B378-51D0-2249-282AE3B08A41}"/>
              </a:ext>
            </a:extLst>
          </p:cNvPr>
          <p:cNvCxnSpPr>
            <a:cxnSpLocks/>
            <a:stCxn id="62" idx="1"/>
            <a:endCxn id="3" idx="3"/>
          </p:cNvCxnSpPr>
          <p:nvPr/>
        </p:nvCxnSpPr>
        <p:spPr>
          <a:xfrm rot="10800000" flipV="1">
            <a:off x="3956180" y="1066056"/>
            <a:ext cx="339803" cy="226236"/>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FF3F4D90-B55D-4C63-8573-FBDFC1B566F6}"/>
              </a:ext>
            </a:extLst>
          </p:cNvPr>
          <p:cNvSpPr/>
          <p:nvPr/>
        </p:nvSpPr>
        <p:spPr>
          <a:xfrm>
            <a:off x="353187" y="2119396"/>
            <a:ext cx="1171890" cy="775531"/>
          </a:xfrm>
          <a:prstGeom prst="roundRect">
            <a:avLst>
              <a:gd name="adj" fmla="val 50000"/>
            </a:avLst>
          </a:prstGeom>
          <a:solidFill>
            <a:srgbClr val="FFD34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solidFill>
                  <a:srgbClr val="000000"/>
                </a:solidFill>
                <a:ea typeface="Open Sans Light"/>
                <a:cs typeface="Open Sans Light"/>
              </a:rPr>
              <a:t>Possible explanatory factors</a:t>
            </a:r>
          </a:p>
        </p:txBody>
      </p:sp>
      <p:sp>
        <p:nvSpPr>
          <p:cNvPr id="70" name="CasellaDiTesto 69">
            <a:extLst>
              <a:ext uri="{FF2B5EF4-FFF2-40B4-BE49-F238E27FC236}">
                <a16:creationId xmlns:a16="http://schemas.microsoft.com/office/drawing/2014/main" id="{8390FCA4-952A-F681-08B2-2782485B5158}"/>
              </a:ext>
            </a:extLst>
          </p:cNvPr>
          <p:cNvSpPr txBox="1"/>
          <p:nvPr/>
        </p:nvSpPr>
        <p:spPr>
          <a:xfrm>
            <a:off x="255208" y="91731"/>
            <a:ext cx="4771218" cy="562527"/>
          </a:xfrm>
          <a:prstGeom prst="rect">
            <a:avLst/>
          </a:prstGeom>
          <a:noFill/>
        </p:spPr>
        <p:txBody>
          <a:bodyPr wrap="square" lIns="91440" tIns="45720" rIns="91440" bIns="45720" rtlCol="0" anchor="t">
            <a:spAutoFit/>
          </a:bodyPr>
          <a:lstStyle/>
          <a:p>
            <a:r>
              <a:rPr lang="en-AU" sz="3000">
                <a:solidFill>
                  <a:srgbClr val="FFC000"/>
                </a:solidFill>
                <a:latin typeface="Calibri"/>
                <a:cs typeface="Calibri"/>
              </a:rPr>
              <a:t>Additional Data</a:t>
            </a:r>
            <a:endParaRPr lang="en-AU" sz="3000">
              <a:solidFill>
                <a:srgbClr val="FFC000"/>
              </a:solidFill>
              <a:latin typeface="Calibri" panose="020F0502020204030204" pitchFamily="34" charset="0"/>
              <a:cs typeface="Calibri" panose="020F0502020204030204" pitchFamily="34" charset="0"/>
            </a:endParaRPr>
          </a:p>
        </p:txBody>
      </p:sp>
      <p:sp>
        <p:nvSpPr>
          <p:cNvPr id="71" name="Rettangolo 70">
            <a:extLst>
              <a:ext uri="{FF2B5EF4-FFF2-40B4-BE49-F238E27FC236}">
                <a16:creationId xmlns:a16="http://schemas.microsoft.com/office/drawing/2014/main" id="{0A2F0FD6-18DC-01C5-CDD8-E8AE61C1DF11}"/>
              </a:ext>
            </a:extLst>
          </p:cNvPr>
          <p:cNvSpPr/>
          <p:nvPr/>
        </p:nvSpPr>
        <p:spPr>
          <a:xfrm>
            <a:off x="6313418" y="4549940"/>
            <a:ext cx="2790399" cy="518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ctor: Elbow 8">
            <a:extLst>
              <a:ext uri="{FF2B5EF4-FFF2-40B4-BE49-F238E27FC236}">
                <a16:creationId xmlns:a16="http://schemas.microsoft.com/office/drawing/2014/main" id="{AE63665F-B3A3-0567-810D-804A2DBD0515}"/>
              </a:ext>
            </a:extLst>
          </p:cNvPr>
          <p:cNvCxnSpPr>
            <a:cxnSpLocks/>
          </p:cNvCxnSpPr>
          <p:nvPr/>
        </p:nvCxnSpPr>
        <p:spPr>
          <a:xfrm flipH="1">
            <a:off x="3956180" y="648094"/>
            <a:ext cx="339803" cy="639933"/>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Rounded Corners 61">
            <a:extLst>
              <a:ext uri="{FF2B5EF4-FFF2-40B4-BE49-F238E27FC236}">
                <a16:creationId xmlns:a16="http://schemas.microsoft.com/office/drawing/2014/main" id="{A3A38639-9DB4-871E-E7C0-27ACF595F796}"/>
              </a:ext>
            </a:extLst>
          </p:cNvPr>
          <p:cNvSpPr/>
          <p:nvPr/>
        </p:nvSpPr>
        <p:spPr>
          <a:xfrm>
            <a:off x="4291717" y="509369"/>
            <a:ext cx="1016034"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chemeClr val="tx1"/>
                </a:solidFill>
                <a:ea typeface="Open Sans Light"/>
                <a:cs typeface="Open Sans Light"/>
              </a:rPr>
              <a:t>Average</a:t>
            </a:r>
            <a:endParaRPr lang="it-IT"/>
          </a:p>
        </p:txBody>
      </p:sp>
      <p:sp>
        <p:nvSpPr>
          <p:cNvPr id="11" name="Rectangle: Rounded Corners 61">
            <a:extLst>
              <a:ext uri="{FF2B5EF4-FFF2-40B4-BE49-F238E27FC236}">
                <a16:creationId xmlns:a16="http://schemas.microsoft.com/office/drawing/2014/main" id="{B2069CC1-B79C-0719-21FC-C0EAF3996429}"/>
              </a:ext>
            </a:extLst>
          </p:cNvPr>
          <p:cNvSpPr/>
          <p:nvPr/>
        </p:nvSpPr>
        <p:spPr>
          <a:xfrm>
            <a:off x="4291717" y="3157709"/>
            <a:ext cx="1118392"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chemeClr val="tx1"/>
                </a:solidFill>
                <a:ea typeface="Open Sans Light"/>
                <a:cs typeface="Open Sans Light"/>
              </a:rPr>
              <a:t>PM 2.5</a:t>
            </a:r>
            <a:endParaRPr lang="it-IT"/>
          </a:p>
        </p:txBody>
      </p:sp>
      <p:sp>
        <p:nvSpPr>
          <p:cNvPr id="12" name="Rectangle: Rounded Corners 62">
            <a:extLst>
              <a:ext uri="{FF2B5EF4-FFF2-40B4-BE49-F238E27FC236}">
                <a16:creationId xmlns:a16="http://schemas.microsoft.com/office/drawing/2014/main" id="{98F98447-12BD-613A-0517-BC0D74E9E022}"/>
              </a:ext>
            </a:extLst>
          </p:cNvPr>
          <p:cNvSpPr/>
          <p:nvPr/>
        </p:nvSpPr>
        <p:spPr>
          <a:xfrm>
            <a:off x="4291717" y="3554540"/>
            <a:ext cx="1118392"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chemeClr val="tx1"/>
                </a:solidFill>
              </a:rPr>
              <a:t>Air Quality Index</a:t>
            </a:r>
            <a:endParaRPr lang="it-IT">
              <a:solidFill>
                <a:schemeClr val="tx1"/>
              </a:solidFill>
            </a:endParaRPr>
          </a:p>
        </p:txBody>
      </p:sp>
      <p:cxnSp>
        <p:nvCxnSpPr>
          <p:cNvPr id="13" name="Connector: Elbow 8">
            <a:extLst>
              <a:ext uri="{FF2B5EF4-FFF2-40B4-BE49-F238E27FC236}">
                <a16:creationId xmlns:a16="http://schemas.microsoft.com/office/drawing/2014/main" id="{4ECF6274-8174-565D-C329-6361D908769F}"/>
              </a:ext>
            </a:extLst>
          </p:cNvPr>
          <p:cNvCxnSpPr>
            <a:cxnSpLocks/>
            <a:stCxn id="12" idx="1"/>
          </p:cNvCxnSpPr>
          <p:nvPr/>
        </p:nvCxnSpPr>
        <p:spPr>
          <a:xfrm rot="10800000">
            <a:off x="3951917" y="3522672"/>
            <a:ext cx="339801" cy="170593"/>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Connector: Elbow 8">
            <a:extLst>
              <a:ext uri="{FF2B5EF4-FFF2-40B4-BE49-F238E27FC236}">
                <a16:creationId xmlns:a16="http://schemas.microsoft.com/office/drawing/2014/main" id="{09D43D5E-24BA-55F4-96CA-F32EEBA4CB4D}"/>
              </a:ext>
            </a:extLst>
          </p:cNvPr>
          <p:cNvCxnSpPr>
            <a:cxnSpLocks/>
            <a:stCxn id="11" idx="1"/>
          </p:cNvCxnSpPr>
          <p:nvPr/>
        </p:nvCxnSpPr>
        <p:spPr>
          <a:xfrm rot="10800000" flipV="1">
            <a:off x="3951917" y="3296433"/>
            <a:ext cx="339801" cy="226236"/>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Connector: Elbow 8">
            <a:extLst>
              <a:ext uri="{FF2B5EF4-FFF2-40B4-BE49-F238E27FC236}">
                <a16:creationId xmlns:a16="http://schemas.microsoft.com/office/drawing/2014/main" id="{B9C04CDE-65BE-9DD2-371D-4AFAB7C347AF}"/>
              </a:ext>
            </a:extLst>
          </p:cNvPr>
          <p:cNvCxnSpPr>
            <a:cxnSpLocks/>
          </p:cNvCxnSpPr>
          <p:nvPr/>
        </p:nvCxnSpPr>
        <p:spPr>
          <a:xfrm flipH="1">
            <a:off x="3951915" y="2878471"/>
            <a:ext cx="339803" cy="639933"/>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61">
            <a:extLst>
              <a:ext uri="{FF2B5EF4-FFF2-40B4-BE49-F238E27FC236}">
                <a16:creationId xmlns:a16="http://schemas.microsoft.com/office/drawing/2014/main" id="{CDBC9FF1-CC62-D955-DCC5-BB90D6B0081D}"/>
              </a:ext>
            </a:extLst>
          </p:cNvPr>
          <p:cNvSpPr/>
          <p:nvPr/>
        </p:nvSpPr>
        <p:spPr>
          <a:xfrm>
            <a:off x="4291716" y="2739746"/>
            <a:ext cx="1118393"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chemeClr val="tx1"/>
                </a:solidFill>
                <a:ea typeface="Open Sans Light"/>
                <a:cs typeface="Open Sans Light"/>
              </a:rPr>
              <a:t>PM 10</a:t>
            </a:r>
            <a:endParaRPr lang="it-IT"/>
          </a:p>
        </p:txBody>
      </p:sp>
      <p:pic>
        <p:nvPicPr>
          <p:cNvPr id="10" name="Elemento grafico 16">
            <a:extLst>
              <a:ext uri="{FF2B5EF4-FFF2-40B4-BE49-F238E27FC236}">
                <a16:creationId xmlns:a16="http://schemas.microsoft.com/office/drawing/2014/main" id="{9176E866-2ADA-B385-BF23-5292984B1F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34500" y="788228"/>
            <a:ext cx="2743199" cy="588981"/>
          </a:xfrm>
          <a:prstGeom prst="rect">
            <a:avLst/>
          </a:prstGeom>
        </p:spPr>
      </p:pic>
      <p:pic>
        <p:nvPicPr>
          <p:cNvPr id="17" name="Elemento grafico 16">
            <a:extLst>
              <a:ext uri="{FF2B5EF4-FFF2-40B4-BE49-F238E27FC236}">
                <a16:creationId xmlns:a16="http://schemas.microsoft.com/office/drawing/2014/main" id="{D0802A7D-5474-C33F-7FCF-E5B4F00E387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23382"/>
          <a:stretch/>
        </p:blipFill>
        <p:spPr>
          <a:xfrm>
            <a:off x="6475921" y="834324"/>
            <a:ext cx="2101778" cy="588981"/>
          </a:xfrm>
          <a:prstGeom prst="rect">
            <a:avLst/>
          </a:prstGeom>
        </p:spPr>
      </p:pic>
    </p:spTree>
    <p:extLst>
      <p:ext uri="{BB962C8B-B14F-4D97-AF65-F5344CB8AC3E}">
        <p14:creationId xmlns:p14="http://schemas.microsoft.com/office/powerpoint/2010/main" val="2692892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0">
            <a:extLst>
              <a:ext uri="{FF2B5EF4-FFF2-40B4-BE49-F238E27FC236}">
                <a16:creationId xmlns:a16="http://schemas.microsoft.com/office/drawing/2014/main" id="{10DE3EBB-4895-24E0-A9EB-518E7B4530B8}"/>
              </a:ext>
            </a:extLst>
          </p:cNvPr>
          <p:cNvSpPr/>
          <p:nvPr/>
        </p:nvSpPr>
        <p:spPr>
          <a:xfrm>
            <a:off x="3084104" y="1083854"/>
            <a:ext cx="2975792" cy="2975792"/>
          </a:xfrm>
          <a:prstGeom prst="ellipse">
            <a:avLst/>
          </a:prstGeom>
          <a:solidFill>
            <a:schemeClr val="bg1">
              <a:lumMod val="9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grpSp>
        <p:nvGrpSpPr>
          <p:cNvPr id="6" name="Group 6">
            <a:extLst>
              <a:ext uri="{FF2B5EF4-FFF2-40B4-BE49-F238E27FC236}">
                <a16:creationId xmlns:a16="http://schemas.microsoft.com/office/drawing/2014/main" id="{8D960F72-F35F-4762-4666-9F40F6B4792E}"/>
              </a:ext>
            </a:extLst>
          </p:cNvPr>
          <p:cNvGrpSpPr/>
          <p:nvPr/>
        </p:nvGrpSpPr>
        <p:grpSpPr>
          <a:xfrm>
            <a:off x="3663091" y="1662841"/>
            <a:ext cx="1817819" cy="1817819"/>
            <a:chOff x="9989883" y="4654296"/>
            <a:chExt cx="4407408" cy="4407408"/>
          </a:xfrm>
        </p:grpSpPr>
        <p:sp>
          <p:nvSpPr>
            <p:cNvPr id="7" name="Oval 3">
              <a:extLst>
                <a:ext uri="{FF2B5EF4-FFF2-40B4-BE49-F238E27FC236}">
                  <a16:creationId xmlns:a16="http://schemas.microsoft.com/office/drawing/2014/main" id="{4B435DA9-C37B-E2BE-6C58-EE98CC985EA9}"/>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8" name="Arc 2">
              <a:extLst>
                <a:ext uri="{FF2B5EF4-FFF2-40B4-BE49-F238E27FC236}">
                  <a16:creationId xmlns:a16="http://schemas.microsoft.com/office/drawing/2014/main" id="{BF0D4782-B253-775A-C46A-99939C319490}"/>
                </a:ext>
              </a:extLst>
            </p:cNvPr>
            <p:cNvSpPr/>
            <p:nvPr/>
          </p:nvSpPr>
          <p:spPr>
            <a:xfrm>
              <a:off x="9991545" y="4654296"/>
              <a:ext cx="4405746" cy="4405746"/>
            </a:xfrm>
            <a:prstGeom prst="arc">
              <a:avLst>
                <a:gd name="adj1" fmla="val 16200000"/>
                <a:gd name="adj2" fmla="val 20775565"/>
              </a:avLst>
            </a:prstGeom>
            <a:ln w="44450">
              <a:gradFill flip="none" rotWithShape="1">
                <a:gsLst>
                  <a:gs pos="23000">
                    <a:schemeClr val="bg2">
                      <a:alpha val="0"/>
                    </a:schemeClr>
                  </a:gs>
                  <a:gs pos="100000">
                    <a:schemeClr val="bg2"/>
                  </a:gs>
                </a:gsLst>
                <a:lin ang="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25"/>
            </a:p>
          </p:txBody>
        </p:sp>
      </p:grpSp>
      <p:sp>
        <p:nvSpPr>
          <p:cNvPr id="9" name="TextBox 10">
            <a:extLst>
              <a:ext uri="{FF2B5EF4-FFF2-40B4-BE49-F238E27FC236}">
                <a16:creationId xmlns:a16="http://schemas.microsoft.com/office/drawing/2014/main" id="{DC989982-1302-95BB-385F-642B25CA9905}"/>
              </a:ext>
            </a:extLst>
          </p:cNvPr>
          <p:cNvSpPr txBox="1"/>
          <p:nvPr/>
        </p:nvSpPr>
        <p:spPr>
          <a:xfrm>
            <a:off x="3928234" y="1597289"/>
            <a:ext cx="1287532" cy="2077492"/>
          </a:xfrm>
          <a:prstGeom prst="rect">
            <a:avLst/>
          </a:prstGeom>
          <a:noFill/>
        </p:spPr>
        <p:txBody>
          <a:bodyPr wrap="none" rtlCol="0" anchor="ctr">
            <a:spAutoFit/>
          </a:bodyPr>
          <a:lstStyle/>
          <a:p>
            <a:pPr algn="ctr"/>
            <a:r>
              <a:rPr lang="en-US" sz="12900">
                <a:solidFill>
                  <a:schemeClr val="accent1">
                    <a:alpha val="40000"/>
                  </a:schemeClr>
                </a:solidFill>
                <a:ea typeface="Open Sans Bold" panose="020B0806030504020204" pitchFamily="34" charset="0"/>
                <a:cs typeface="Open Sans Bold" panose="020B0806030504020204" pitchFamily="34" charset="0"/>
              </a:rPr>
              <a:t>X</a:t>
            </a:r>
          </a:p>
        </p:txBody>
      </p:sp>
      <p:sp>
        <p:nvSpPr>
          <p:cNvPr id="10" name="TextBox 11">
            <a:extLst>
              <a:ext uri="{FF2B5EF4-FFF2-40B4-BE49-F238E27FC236}">
                <a16:creationId xmlns:a16="http://schemas.microsoft.com/office/drawing/2014/main" id="{73D08B07-AC6E-C9DD-75C8-3B88813FC8FB}"/>
              </a:ext>
            </a:extLst>
          </p:cNvPr>
          <p:cNvSpPr txBox="1"/>
          <p:nvPr/>
        </p:nvSpPr>
        <p:spPr>
          <a:xfrm>
            <a:off x="1752600" y="2286933"/>
            <a:ext cx="6237514" cy="646331"/>
          </a:xfrm>
          <a:prstGeom prst="rect">
            <a:avLst/>
          </a:prstGeom>
          <a:noFill/>
        </p:spPr>
        <p:txBody>
          <a:bodyPr wrap="square" rtlCol="0">
            <a:spAutoFit/>
          </a:bodyPr>
          <a:lstStyle/>
          <a:p>
            <a:pPr algn="ctr"/>
            <a:r>
              <a:rPr lang="en-US" sz="3600" i="1">
                <a:solidFill>
                  <a:schemeClr val="accent2"/>
                </a:solidFill>
                <a:latin typeface="Mali SemiBold"/>
                <a:ea typeface="Mali SemiBold"/>
                <a:cs typeface="Mali SemiBold"/>
              </a:rPr>
              <a:t>1. DATA </a:t>
            </a:r>
            <a:r>
              <a:rPr lang="en-US" sz="3600" i="1">
                <a:solidFill>
                  <a:schemeClr val="accent2"/>
                </a:solidFill>
                <a:latin typeface="Mali SemiBold"/>
                <a:ea typeface="Mali SemiBold"/>
                <a:cs typeface="Mali SemiBold"/>
                <a:sym typeface="Mali SemiBold"/>
              </a:rPr>
              <a:t>EXPLORATION</a:t>
            </a:r>
          </a:p>
        </p:txBody>
      </p:sp>
      <p:grpSp>
        <p:nvGrpSpPr>
          <p:cNvPr id="11" name="Group 7">
            <a:extLst>
              <a:ext uri="{FF2B5EF4-FFF2-40B4-BE49-F238E27FC236}">
                <a16:creationId xmlns:a16="http://schemas.microsoft.com/office/drawing/2014/main" id="{01DF5D74-EF5D-B229-5389-5A8A5BCF1252}"/>
              </a:ext>
            </a:extLst>
          </p:cNvPr>
          <p:cNvGrpSpPr/>
          <p:nvPr/>
        </p:nvGrpSpPr>
        <p:grpSpPr>
          <a:xfrm rot="15300000" flipH="1">
            <a:off x="3572200" y="1571950"/>
            <a:ext cx="1999601" cy="1999601"/>
            <a:chOff x="9989883" y="4654296"/>
            <a:chExt cx="4407408" cy="4407408"/>
          </a:xfrm>
        </p:grpSpPr>
        <p:sp>
          <p:nvSpPr>
            <p:cNvPr id="12" name="Oval 8">
              <a:extLst>
                <a:ext uri="{FF2B5EF4-FFF2-40B4-BE49-F238E27FC236}">
                  <a16:creationId xmlns:a16="http://schemas.microsoft.com/office/drawing/2014/main" id="{EA6E0596-4659-446E-26E1-454E23F60716}"/>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13" name="Arc 9">
              <a:extLst>
                <a:ext uri="{FF2B5EF4-FFF2-40B4-BE49-F238E27FC236}">
                  <a16:creationId xmlns:a16="http://schemas.microsoft.com/office/drawing/2014/main" id="{5B85F240-38E6-E1DB-6D8B-69D6CAAF47C5}"/>
                </a:ext>
              </a:extLst>
            </p:cNvPr>
            <p:cNvSpPr/>
            <p:nvPr/>
          </p:nvSpPr>
          <p:spPr>
            <a:xfrm>
              <a:off x="9991545" y="4654296"/>
              <a:ext cx="4405746" cy="4405746"/>
            </a:xfrm>
            <a:prstGeom prst="arc">
              <a:avLst>
                <a:gd name="adj1" fmla="val 16200000"/>
                <a:gd name="adj2" fmla="val 20775565"/>
              </a:avLst>
            </a:prstGeom>
            <a:ln w="44450">
              <a:gradFill flip="none" rotWithShape="1">
                <a:gsLst>
                  <a:gs pos="23000">
                    <a:schemeClr val="bg2">
                      <a:alpha val="0"/>
                    </a:schemeClr>
                  </a:gs>
                  <a:gs pos="100000">
                    <a:schemeClr val="bg2"/>
                  </a:gs>
                </a:gsLst>
                <a:lin ang="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25"/>
            </a:p>
          </p:txBody>
        </p:sp>
      </p:grpSp>
      <p:grpSp>
        <p:nvGrpSpPr>
          <p:cNvPr id="14" name="Group 14">
            <a:extLst>
              <a:ext uri="{FF2B5EF4-FFF2-40B4-BE49-F238E27FC236}">
                <a16:creationId xmlns:a16="http://schemas.microsoft.com/office/drawing/2014/main" id="{327C184D-78C5-955F-550B-ACE60E68B4F1}"/>
              </a:ext>
            </a:extLst>
          </p:cNvPr>
          <p:cNvGrpSpPr/>
          <p:nvPr/>
        </p:nvGrpSpPr>
        <p:grpSpPr>
          <a:xfrm>
            <a:off x="3472220" y="1471970"/>
            <a:ext cx="2199561" cy="2199561"/>
            <a:chOff x="9989883" y="4654296"/>
            <a:chExt cx="4407408" cy="4407408"/>
          </a:xfrm>
        </p:grpSpPr>
        <p:sp>
          <p:nvSpPr>
            <p:cNvPr id="15" name="Oval 15">
              <a:extLst>
                <a:ext uri="{FF2B5EF4-FFF2-40B4-BE49-F238E27FC236}">
                  <a16:creationId xmlns:a16="http://schemas.microsoft.com/office/drawing/2014/main" id="{0C029B25-B39D-D10F-C1ED-712F50FB0806}"/>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16" name="Arc 16">
              <a:extLst>
                <a:ext uri="{FF2B5EF4-FFF2-40B4-BE49-F238E27FC236}">
                  <a16:creationId xmlns:a16="http://schemas.microsoft.com/office/drawing/2014/main" id="{D72AA930-C418-06B5-3D0C-6660AA1320DA}"/>
                </a:ext>
              </a:extLst>
            </p:cNvPr>
            <p:cNvSpPr/>
            <p:nvPr/>
          </p:nvSpPr>
          <p:spPr>
            <a:xfrm>
              <a:off x="9991545" y="4654296"/>
              <a:ext cx="4405746" cy="4405746"/>
            </a:xfrm>
            <a:prstGeom prst="arc">
              <a:avLst>
                <a:gd name="adj1" fmla="val 1000099"/>
                <a:gd name="adj2" fmla="val 7299557"/>
              </a:avLst>
            </a:prstGeom>
            <a:ln w="44450">
              <a:gradFill flip="none" rotWithShape="1">
                <a:gsLst>
                  <a:gs pos="0">
                    <a:schemeClr val="bg2">
                      <a:alpha val="0"/>
                    </a:schemeClr>
                  </a:gs>
                  <a:gs pos="48000">
                    <a:schemeClr val="bg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25"/>
            </a:p>
          </p:txBody>
        </p:sp>
      </p:grpSp>
      <p:grpSp>
        <p:nvGrpSpPr>
          <p:cNvPr id="17" name="Group 17">
            <a:extLst>
              <a:ext uri="{FF2B5EF4-FFF2-40B4-BE49-F238E27FC236}">
                <a16:creationId xmlns:a16="http://schemas.microsoft.com/office/drawing/2014/main" id="{01B4444C-9B86-A7F8-4715-7F7C5040EE81}"/>
              </a:ext>
            </a:extLst>
          </p:cNvPr>
          <p:cNvGrpSpPr/>
          <p:nvPr/>
        </p:nvGrpSpPr>
        <p:grpSpPr>
          <a:xfrm rot="15300000" flipH="1">
            <a:off x="3362242" y="1361992"/>
            <a:ext cx="2419517" cy="2419517"/>
            <a:chOff x="9989883" y="4654296"/>
            <a:chExt cx="4407408" cy="4407408"/>
          </a:xfrm>
        </p:grpSpPr>
        <p:sp>
          <p:nvSpPr>
            <p:cNvPr id="18" name="Oval 18">
              <a:extLst>
                <a:ext uri="{FF2B5EF4-FFF2-40B4-BE49-F238E27FC236}">
                  <a16:creationId xmlns:a16="http://schemas.microsoft.com/office/drawing/2014/main" id="{6120F783-4846-D39A-7B05-22C31DD66C49}"/>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19" name="Arc 19">
              <a:extLst>
                <a:ext uri="{FF2B5EF4-FFF2-40B4-BE49-F238E27FC236}">
                  <a16:creationId xmlns:a16="http://schemas.microsoft.com/office/drawing/2014/main" id="{9A8B8B01-0DC1-7FCE-B43E-75EEFB250CF2}"/>
                </a:ext>
              </a:extLst>
            </p:cNvPr>
            <p:cNvSpPr/>
            <p:nvPr/>
          </p:nvSpPr>
          <p:spPr>
            <a:xfrm>
              <a:off x="9991545" y="4654296"/>
              <a:ext cx="4405746" cy="4405746"/>
            </a:xfrm>
            <a:prstGeom prst="arc">
              <a:avLst>
                <a:gd name="adj1" fmla="val 96625"/>
                <a:gd name="adj2" fmla="val 4048638"/>
              </a:avLst>
            </a:prstGeom>
            <a:ln w="44450">
              <a:gradFill flip="none" rotWithShape="1">
                <a:gsLst>
                  <a:gs pos="23000">
                    <a:schemeClr val="bg2">
                      <a:alpha val="0"/>
                    </a:schemeClr>
                  </a:gs>
                  <a:gs pos="100000">
                    <a:schemeClr val="bg2"/>
                  </a:gs>
                </a:gsLst>
                <a:lin ang="540000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25"/>
            </a:p>
          </p:txBody>
        </p:sp>
      </p:grpSp>
    </p:spTree>
    <p:extLst>
      <p:ext uri="{BB962C8B-B14F-4D97-AF65-F5344CB8AC3E}">
        <p14:creationId xmlns:p14="http://schemas.microsoft.com/office/powerpoint/2010/main" val="249516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10" presetClass="entr" presetSubtype="0" fill="hold" nodeType="withEffect">
                                  <p:stCondLst>
                                    <p:cond delay="2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par>
                                <p:cTn id="11" presetID="10" presetClass="entr" presetSubtype="0" fill="hold" nodeType="withEffect">
                                  <p:stCondLst>
                                    <p:cond delay="4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300"/>
                                        <p:tgtEl>
                                          <p:spTgt spid="14"/>
                                        </p:tgtEl>
                                      </p:cBhvr>
                                    </p:animEffect>
                                  </p:childTnLst>
                                </p:cTn>
                              </p:par>
                              <p:par>
                                <p:cTn id="14" presetID="10" presetClass="entr" presetSubtype="0" fill="hold" nodeType="withEffect">
                                  <p:stCondLst>
                                    <p:cond delay="6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300"/>
                                        <p:tgtEl>
                                          <p:spTgt spid="17"/>
                                        </p:tgtEl>
                                      </p:cBhvr>
                                    </p:animEffect>
                                  </p:childTnLst>
                                </p:cTn>
                              </p:par>
                              <p:par>
                                <p:cTn id="17" presetID="8" presetClass="emph" presetSubtype="0" repeatCount="indefinite" fill="hold" nodeType="withEffect">
                                  <p:stCondLst>
                                    <p:cond delay="0"/>
                                  </p:stCondLst>
                                  <p:childTnLst>
                                    <p:animRot by="21600000">
                                      <p:cBhvr>
                                        <p:cTn id="18" dur="2000" fill="hold"/>
                                        <p:tgtEl>
                                          <p:spTgt spid="6"/>
                                        </p:tgtEl>
                                        <p:attrNameLst>
                                          <p:attrName>r</p:attrName>
                                        </p:attrNameLst>
                                      </p:cBhvr>
                                    </p:animRot>
                                  </p:childTnLst>
                                </p:cTn>
                              </p:par>
                              <p:par>
                                <p:cTn id="19" presetID="8" presetClass="emph" presetSubtype="0" repeatCount="indefinite" fill="hold" nodeType="withEffect">
                                  <p:stCondLst>
                                    <p:cond delay="0"/>
                                  </p:stCondLst>
                                  <p:childTnLst>
                                    <p:animRot by="-21600000">
                                      <p:cBhvr>
                                        <p:cTn id="20" dur="2000" fill="hold"/>
                                        <p:tgtEl>
                                          <p:spTgt spid="11"/>
                                        </p:tgtEl>
                                        <p:attrNameLst>
                                          <p:attrName>r</p:attrName>
                                        </p:attrNameLst>
                                      </p:cBhvr>
                                    </p:animRot>
                                  </p:childTnLst>
                                </p:cTn>
                              </p:par>
                              <p:par>
                                <p:cTn id="21" presetID="8" presetClass="emph" presetSubtype="0" repeatCount="indefinite" fill="hold" nodeType="withEffect">
                                  <p:stCondLst>
                                    <p:cond delay="0"/>
                                  </p:stCondLst>
                                  <p:childTnLst>
                                    <p:animRot by="21600000">
                                      <p:cBhvr>
                                        <p:cTn id="22" dur="2000" fill="hold"/>
                                        <p:tgtEl>
                                          <p:spTgt spid="14"/>
                                        </p:tgtEl>
                                        <p:attrNameLst>
                                          <p:attrName>r</p:attrName>
                                        </p:attrNameLst>
                                      </p:cBhvr>
                                    </p:animRot>
                                  </p:childTnLst>
                                </p:cTn>
                              </p:par>
                              <p:par>
                                <p:cTn id="23" presetID="8" presetClass="emph" presetSubtype="0" repeatCount="indefinite" fill="hold" nodeType="withEffect">
                                  <p:stCondLst>
                                    <p:cond delay="0"/>
                                  </p:stCondLst>
                                  <p:childTnLst>
                                    <p:animRot by="-21600000">
                                      <p:cBhvr>
                                        <p:cTn id="24" dur="2000" fill="hold"/>
                                        <p:tgtEl>
                                          <p:spTgt spid="17"/>
                                        </p:tgtEl>
                                        <p:attrNameLst>
                                          <p:attrName>r</p:attrName>
                                        </p:attrNameLst>
                                      </p:cBhvr>
                                    </p:animRot>
                                  </p:childTnLst>
                                </p:cTn>
                              </p:par>
                              <p:par>
                                <p:cTn id="25" presetID="6" presetClass="entr" presetSubtype="32" fill="hold" grpId="0" nodeType="withEffect">
                                  <p:stCondLst>
                                    <p:cond delay="800"/>
                                  </p:stCondLst>
                                  <p:childTnLst>
                                    <p:set>
                                      <p:cBhvr>
                                        <p:cTn id="26" dur="1" fill="hold">
                                          <p:stCondLst>
                                            <p:cond delay="0"/>
                                          </p:stCondLst>
                                        </p:cTn>
                                        <p:tgtEl>
                                          <p:spTgt spid="9"/>
                                        </p:tgtEl>
                                        <p:attrNameLst>
                                          <p:attrName>style.visibility</p:attrName>
                                        </p:attrNameLst>
                                      </p:cBhvr>
                                      <p:to>
                                        <p:strVal val="visible"/>
                                      </p:to>
                                    </p:set>
                                    <p:animEffect transition="in" filter="circle(out)">
                                      <p:cBhvr>
                                        <p:cTn id="27" dur="1000"/>
                                        <p:tgtEl>
                                          <p:spTgt spid="9"/>
                                        </p:tgtEl>
                                      </p:cBhvr>
                                    </p:animEffect>
                                  </p:childTnLst>
                                </p:cTn>
                              </p:par>
                              <p:par>
                                <p:cTn id="28" presetID="16" presetClass="entr" presetSubtype="37" fill="hold" grpId="0" nodeType="withEffect">
                                  <p:stCondLst>
                                    <p:cond delay="700"/>
                                  </p:stCondLst>
                                  <p:childTnLst>
                                    <p:set>
                                      <p:cBhvr>
                                        <p:cTn id="29" dur="1" fill="hold">
                                          <p:stCondLst>
                                            <p:cond delay="0"/>
                                          </p:stCondLst>
                                        </p:cTn>
                                        <p:tgtEl>
                                          <p:spTgt spid="10"/>
                                        </p:tgtEl>
                                        <p:attrNameLst>
                                          <p:attrName>style.visibility</p:attrName>
                                        </p:attrNameLst>
                                      </p:cBhvr>
                                      <p:to>
                                        <p:strVal val="visible"/>
                                      </p:to>
                                    </p:set>
                                    <p:animEffect transition="in" filter="barn(outVertical)">
                                      <p:cBhvr>
                                        <p:cTn id="30" dur="500"/>
                                        <p:tgtEl>
                                          <p:spTgt spid="10"/>
                                        </p:tgtEl>
                                      </p:cBhvr>
                                    </p:animEffect>
                                  </p:childTnLst>
                                </p:cTn>
                              </p:par>
                              <p:par>
                                <p:cTn id="31" presetID="6" presetClass="emph" presetSubtype="0" repeatCount="indefinite" autoRev="1" fill="hold" nodeType="withEffect">
                                  <p:stCondLst>
                                    <p:cond delay="1200"/>
                                  </p:stCondLst>
                                  <p:childTnLst>
                                    <p:animScale>
                                      <p:cBhvr>
                                        <p:cTn id="32"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E338B6-77DE-C04E-9AFE-68179636E9A9}"/>
              </a:ext>
            </a:extLst>
          </p:cNvPr>
          <p:cNvSpPr>
            <a:spLocks noGrp="1"/>
          </p:cNvSpPr>
          <p:nvPr>
            <p:ph type="title"/>
          </p:nvPr>
        </p:nvSpPr>
        <p:spPr>
          <a:xfrm>
            <a:off x="386640" y="127928"/>
            <a:ext cx="8210700" cy="759758"/>
          </a:xfrm>
        </p:spPr>
        <p:txBody>
          <a:bodyPr/>
          <a:lstStyle/>
          <a:p>
            <a:pPr algn="l"/>
            <a:r>
              <a:rPr lang="en-US" dirty="0"/>
              <a:t>Analysis of seasonal periods</a:t>
            </a:r>
          </a:p>
        </p:txBody>
      </p:sp>
      <p:pic>
        <p:nvPicPr>
          <p:cNvPr id="3" name="Immagine 2">
            <a:extLst>
              <a:ext uri="{FF2B5EF4-FFF2-40B4-BE49-F238E27FC236}">
                <a16:creationId xmlns:a16="http://schemas.microsoft.com/office/drawing/2014/main" id="{4B2F10A3-1335-A1C9-1A05-CE9F1132244C}"/>
              </a:ext>
            </a:extLst>
          </p:cNvPr>
          <p:cNvPicPr>
            <a:picLocks noChangeAspect="1"/>
          </p:cNvPicPr>
          <p:nvPr/>
        </p:nvPicPr>
        <p:blipFill rotWithShape="1">
          <a:blip r:embed="rId3"/>
          <a:srcRect r="3018"/>
          <a:stretch/>
        </p:blipFill>
        <p:spPr>
          <a:xfrm>
            <a:off x="364918" y="902769"/>
            <a:ext cx="5475608" cy="2204264"/>
          </a:xfrm>
          <a:prstGeom prst="rect">
            <a:avLst/>
          </a:prstGeom>
        </p:spPr>
      </p:pic>
      <p:sp>
        <p:nvSpPr>
          <p:cNvPr id="7" name="CasellaDiTesto 6">
            <a:extLst>
              <a:ext uri="{FF2B5EF4-FFF2-40B4-BE49-F238E27FC236}">
                <a16:creationId xmlns:a16="http://schemas.microsoft.com/office/drawing/2014/main" id="{E58DF65F-18EB-255A-3A31-BEC7DC94DF7B}"/>
              </a:ext>
            </a:extLst>
          </p:cNvPr>
          <p:cNvSpPr txBox="1"/>
          <p:nvPr/>
        </p:nvSpPr>
        <p:spPr>
          <a:xfrm>
            <a:off x="6023398" y="1624771"/>
            <a:ext cx="2930031" cy="954107"/>
          </a:xfrm>
          <a:prstGeom prst="rect">
            <a:avLst/>
          </a:prstGeom>
          <a:noFill/>
        </p:spPr>
        <p:txBody>
          <a:bodyPr wrap="square" rtlCol="0">
            <a:spAutoFit/>
          </a:bodyPr>
          <a:lstStyle/>
          <a:p>
            <a:r>
              <a:rPr lang="en-GB" dirty="0">
                <a:latin typeface="Calibri" panose="020F0502020204030204" pitchFamily="34" charset="0"/>
                <a:cs typeface="Calibri" panose="020F0502020204030204" pitchFamily="34" charset="0"/>
              </a:rPr>
              <a:t>Significance difference at 5% between summer and winter in the following years:</a:t>
            </a:r>
          </a:p>
          <a:p>
            <a:r>
              <a:rPr lang="en-GB" dirty="0">
                <a:latin typeface="Calibri" panose="020F0502020204030204" pitchFamily="34" charset="0"/>
                <a:cs typeface="Calibri" panose="020F0502020204030204" pitchFamily="34" charset="0"/>
              </a:rPr>
              <a:t>2015, 2016, 2017, 2018, 2021, 2022</a:t>
            </a:r>
            <a:endParaRPr lang="en-GB" b="1" dirty="0">
              <a:latin typeface="Calibri" panose="020F0502020204030204" pitchFamily="34" charset="0"/>
              <a:cs typeface="Calibri" panose="020F0502020204030204" pitchFamily="34" charset="0"/>
            </a:endParaRPr>
          </a:p>
        </p:txBody>
      </p:sp>
      <p:pic>
        <p:nvPicPr>
          <p:cNvPr id="8" name="Immagine 7">
            <a:extLst>
              <a:ext uri="{FF2B5EF4-FFF2-40B4-BE49-F238E27FC236}">
                <a16:creationId xmlns:a16="http://schemas.microsoft.com/office/drawing/2014/main" id="{B4780CEF-4A5F-E700-9D33-FAC7CA20BCC0}"/>
              </a:ext>
            </a:extLst>
          </p:cNvPr>
          <p:cNvPicPr>
            <a:picLocks noChangeAspect="1"/>
          </p:cNvPicPr>
          <p:nvPr/>
        </p:nvPicPr>
        <p:blipFill>
          <a:blip r:embed="rId4"/>
          <a:stretch>
            <a:fillRect/>
          </a:stretch>
        </p:blipFill>
        <p:spPr>
          <a:xfrm>
            <a:off x="3022712" y="3180378"/>
            <a:ext cx="4853694" cy="1737367"/>
          </a:xfrm>
          <a:prstGeom prst="rect">
            <a:avLst/>
          </a:prstGeom>
        </p:spPr>
      </p:pic>
      <p:sp>
        <p:nvSpPr>
          <p:cNvPr id="4" name="CasellaDiTesto 3">
            <a:extLst>
              <a:ext uri="{FF2B5EF4-FFF2-40B4-BE49-F238E27FC236}">
                <a16:creationId xmlns:a16="http://schemas.microsoft.com/office/drawing/2014/main" id="{57C5EC1A-1C5B-5571-B40C-298461FAD8B0}"/>
              </a:ext>
            </a:extLst>
          </p:cNvPr>
          <p:cNvSpPr txBox="1"/>
          <p:nvPr/>
        </p:nvSpPr>
        <p:spPr>
          <a:xfrm>
            <a:off x="6048450" y="1035323"/>
            <a:ext cx="2730632" cy="523220"/>
          </a:xfrm>
          <a:prstGeom prst="rect">
            <a:avLst/>
          </a:prstGeom>
          <a:noFill/>
        </p:spPr>
        <p:txBody>
          <a:bodyPr wrap="square" rtlCol="0">
            <a:spAutoFit/>
          </a:bodyPr>
          <a:lstStyle/>
          <a:p>
            <a:r>
              <a:rPr lang="it-IT" b="1" dirty="0"/>
              <a:t>Two sample </a:t>
            </a:r>
            <a:r>
              <a:rPr lang="it-IT" b="1" dirty="0" err="1"/>
              <a:t>paired</a:t>
            </a:r>
            <a:r>
              <a:rPr lang="it-IT" b="1" dirty="0"/>
              <a:t> </a:t>
            </a:r>
            <a:r>
              <a:rPr lang="it-IT" b="1" dirty="0" err="1"/>
              <a:t>univariate</a:t>
            </a:r>
            <a:r>
              <a:rPr lang="it-IT" b="1" dirty="0"/>
              <a:t> </a:t>
            </a:r>
            <a:r>
              <a:rPr lang="it-IT" b="1" dirty="0" err="1"/>
              <a:t>permutation</a:t>
            </a:r>
            <a:r>
              <a:rPr lang="it-IT" b="1" dirty="0"/>
              <a:t> test in </a:t>
            </a:r>
            <a:r>
              <a:rPr lang="it-IT" b="1" dirty="0" err="1"/>
              <a:t>each</a:t>
            </a:r>
            <a:r>
              <a:rPr lang="it-IT" b="1" dirty="0"/>
              <a:t> </a:t>
            </a:r>
            <a:r>
              <a:rPr lang="it-IT" b="1" dirty="0" err="1"/>
              <a:t>year</a:t>
            </a:r>
            <a:r>
              <a:rPr lang="it-IT" b="1" dirty="0"/>
              <a:t>:</a:t>
            </a:r>
          </a:p>
        </p:txBody>
      </p:sp>
    </p:spTree>
    <p:extLst>
      <p:ext uri="{BB962C8B-B14F-4D97-AF65-F5344CB8AC3E}">
        <p14:creationId xmlns:p14="http://schemas.microsoft.com/office/powerpoint/2010/main" val="704236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E338B6-77DE-C04E-9AFE-68179636E9A9}"/>
              </a:ext>
            </a:extLst>
          </p:cNvPr>
          <p:cNvSpPr>
            <a:spLocks noGrp="1"/>
          </p:cNvSpPr>
          <p:nvPr>
            <p:ph type="title"/>
          </p:nvPr>
        </p:nvSpPr>
        <p:spPr>
          <a:xfrm>
            <a:off x="228450" y="-38334"/>
            <a:ext cx="8210700" cy="1222181"/>
          </a:xfrm>
        </p:spPr>
        <p:txBody>
          <a:bodyPr/>
          <a:lstStyle/>
          <a:p>
            <a:pPr algn="l"/>
            <a:r>
              <a:rPr lang="en-US" dirty="0"/>
              <a:t>Analysis of seasonal periods</a:t>
            </a:r>
          </a:p>
        </p:txBody>
      </p:sp>
      <p:pic>
        <p:nvPicPr>
          <p:cNvPr id="4" name="Immagine 3">
            <a:extLst>
              <a:ext uri="{FF2B5EF4-FFF2-40B4-BE49-F238E27FC236}">
                <a16:creationId xmlns:a16="http://schemas.microsoft.com/office/drawing/2014/main" id="{CCDF6601-6D17-3A31-C994-B181FA4448C6}"/>
              </a:ext>
            </a:extLst>
          </p:cNvPr>
          <p:cNvPicPr>
            <a:picLocks noChangeAspect="1"/>
          </p:cNvPicPr>
          <p:nvPr/>
        </p:nvPicPr>
        <p:blipFill rotWithShape="1">
          <a:blip r:embed="rId3"/>
          <a:srcRect r="2403" b="18739"/>
          <a:stretch/>
        </p:blipFill>
        <p:spPr>
          <a:xfrm>
            <a:off x="466577" y="1491065"/>
            <a:ext cx="3705374" cy="2421493"/>
          </a:xfrm>
          <a:prstGeom prst="rect">
            <a:avLst/>
          </a:prstGeom>
        </p:spPr>
      </p:pic>
      <p:sp>
        <p:nvSpPr>
          <p:cNvPr id="5" name="CasellaDiTesto 4">
            <a:extLst>
              <a:ext uri="{FF2B5EF4-FFF2-40B4-BE49-F238E27FC236}">
                <a16:creationId xmlns:a16="http://schemas.microsoft.com/office/drawing/2014/main" id="{B6ED86A9-F2A7-2FE9-AD24-494D331BD9FF}"/>
              </a:ext>
            </a:extLst>
          </p:cNvPr>
          <p:cNvSpPr txBox="1"/>
          <p:nvPr/>
        </p:nvSpPr>
        <p:spPr>
          <a:xfrm>
            <a:off x="704850" y="4164675"/>
            <a:ext cx="3867150" cy="738664"/>
          </a:xfrm>
          <a:prstGeom prst="rect">
            <a:avLst/>
          </a:prstGeom>
          <a:noFill/>
        </p:spPr>
        <p:txBody>
          <a:bodyPr wrap="square" rtlCol="0">
            <a:spAutoFit/>
          </a:bodyPr>
          <a:lstStyle/>
          <a:p>
            <a:r>
              <a:rPr lang="en-GB" dirty="0">
                <a:latin typeface="Calibri" panose="020F0502020204030204" pitchFamily="34" charset="0"/>
                <a:cs typeface="Calibri" panose="020F0502020204030204" pitchFamily="34" charset="0"/>
              </a:rPr>
              <a:t>Local permutational test for difference in colony lost % between </a:t>
            </a:r>
            <a:r>
              <a:rPr lang="en-GB" b="1" dirty="0">
                <a:latin typeface="Calibri" panose="020F0502020204030204" pitchFamily="34" charset="0"/>
                <a:cs typeface="Calibri" panose="020F0502020204030204" pitchFamily="34" charset="0"/>
              </a:rPr>
              <a:t>summer </a:t>
            </a:r>
            <a:r>
              <a:rPr lang="en-GB" dirty="0">
                <a:latin typeface="Calibri" panose="020F0502020204030204" pitchFamily="34" charset="0"/>
                <a:cs typeface="Calibri" panose="020F0502020204030204" pitchFamily="34" charset="0"/>
              </a:rPr>
              <a:t>(functional data Q2-Q3) </a:t>
            </a:r>
            <a:r>
              <a:rPr lang="en-GB" b="1" dirty="0">
                <a:latin typeface="Calibri" panose="020F0502020204030204" pitchFamily="34" charset="0"/>
                <a:cs typeface="Calibri" panose="020F0502020204030204" pitchFamily="34" charset="0"/>
              </a:rPr>
              <a:t>and winter </a:t>
            </a:r>
            <a:r>
              <a:rPr lang="en-GB" dirty="0">
                <a:latin typeface="Calibri" panose="020F0502020204030204" pitchFamily="34" charset="0"/>
                <a:cs typeface="Calibri" panose="020F0502020204030204" pitchFamily="34" charset="0"/>
              </a:rPr>
              <a:t>(</a:t>
            </a:r>
            <a:r>
              <a:rPr lang="en-GB" dirty="0" err="1">
                <a:latin typeface="Calibri" panose="020F0502020204030204" pitchFamily="34" charset="0"/>
                <a:cs typeface="Calibri" panose="020F0502020204030204" pitchFamily="34" charset="0"/>
              </a:rPr>
              <a:t>funtional</a:t>
            </a:r>
            <a:r>
              <a:rPr lang="en-GB" dirty="0">
                <a:latin typeface="Calibri" panose="020F0502020204030204" pitchFamily="34" charset="0"/>
                <a:cs typeface="Calibri" panose="020F0502020204030204" pitchFamily="34" charset="0"/>
              </a:rPr>
              <a:t> data Q4-Q1)</a:t>
            </a:r>
          </a:p>
        </p:txBody>
      </p:sp>
      <p:sp>
        <p:nvSpPr>
          <p:cNvPr id="6" name="CasellaDiTesto 5">
            <a:extLst>
              <a:ext uri="{FF2B5EF4-FFF2-40B4-BE49-F238E27FC236}">
                <a16:creationId xmlns:a16="http://schemas.microsoft.com/office/drawing/2014/main" id="{11637D3B-0776-5FCD-BCC0-5E56248018FF}"/>
              </a:ext>
            </a:extLst>
          </p:cNvPr>
          <p:cNvSpPr txBox="1"/>
          <p:nvPr/>
        </p:nvSpPr>
        <p:spPr>
          <a:xfrm>
            <a:off x="2164972" y="3918454"/>
            <a:ext cx="568572" cy="246221"/>
          </a:xfrm>
          <a:prstGeom prst="rect">
            <a:avLst/>
          </a:prstGeom>
          <a:noFill/>
        </p:spPr>
        <p:txBody>
          <a:bodyPr wrap="square" rtlCol="0">
            <a:spAutoFit/>
          </a:bodyPr>
          <a:lstStyle/>
          <a:p>
            <a:r>
              <a:rPr lang="it-IT" sz="1000">
                <a:latin typeface="Calibri" panose="020F0502020204030204" pitchFamily="34" charset="0"/>
                <a:cs typeface="Calibri" panose="020F0502020204030204" pitchFamily="34" charset="0"/>
              </a:rPr>
              <a:t>Time</a:t>
            </a:r>
          </a:p>
        </p:txBody>
      </p:sp>
      <p:pic>
        <p:nvPicPr>
          <p:cNvPr id="8" name="Immagine 3">
            <a:extLst>
              <a:ext uri="{FF2B5EF4-FFF2-40B4-BE49-F238E27FC236}">
                <a16:creationId xmlns:a16="http://schemas.microsoft.com/office/drawing/2014/main" id="{F988285E-0F11-7844-1556-41EDF1792D82}"/>
              </a:ext>
            </a:extLst>
          </p:cNvPr>
          <p:cNvPicPr>
            <a:picLocks noChangeAspect="1"/>
          </p:cNvPicPr>
          <p:nvPr/>
        </p:nvPicPr>
        <p:blipFill>
          <a:blip r:embed="rId4"/>
          <a:stretch>
            <a:fillRect/>
          </a:stretch>
        </p:blipFill>
        <p:spPr>
          <a:xfrm>
            <a:off x="5073870" y="957495"/>
            <a:ext cx="3282082" cy="3282082"/>
          </a:xfrm>
          <a:prstGeom prst="rect">
            <a:avLst/>
          </a:prstGeom>
        </p:spPr>
      </p:pic>
      <p:sp>
        <p:nvSpPr>
          <p:cNvPr id="10" name="CasellaDiTesto 9">
            <a:extLst>
              <a:ext uri="{FF2B5EF4-FFF2-40B4-BE49-F238E27FC236}">
                <a16:creationId xmlns:a16="http://schemas.microsoft.com/office/drawing/2014/main" id="{AEFCF65C-D609-7EB4-7BD0-3665D64E577B}"/>
              </a:ext>
            </a:extLst>
          </p:cNvPr>
          <p:cNvSpPr txBox="1"/>
          <p:nvPr/>
        </p:nvSpPr>
        <p:spPr>
          <a:xfrm>
            <a:off x="4572000" y="4219777"/>
            <a:ext cx="4325393" cy="738664"/>
          </a:xfrm>
          <a:prstGeom prst="rect">
            <a:avLst/>
          </a:prstGeom>
          <a:noFill/>
        </p:spPr>
        <p:txBody>
          <a:bodyPr wrap="square">
            <a:spAutoFit/>
          </a:bodyPr>
          <a:lstStyle/>
          <a:p>
            <a:pPr marL="158750" marR="0" lvl="0" algn="l" defTabSz="914400" rtl="0" eaLnBrk="1" fontAlgn="auto" latinLnBrk="0" hangingPunct="1">
              <a:lnSpc>
                <a:spcPct val="100000"/>
              </a:lnSpc>
              <a:spcBef>
                <a:spcPts val="0"/>
              </a:spcBef>
              <a:spcAft>
                <a:spcPts val="0"/>
              </a:spcAft>
              <a:buClr>
                <a:srgbClr val="000000"/>
              </a:buClr>
              <a:buSzPts val="1100"/>
              <a:tabLst/>
              <a:defRPr/>
            </a:pPr>
            <a:r>
              <a:rPr lang="en-US" b="1" dirty="0">
                <a:latin typeface="Calibri" panose="020F0502020204030204" pitchFamily="34" charset="0"/>
                <a:cs typeface="Calibri" panose="020F0502020204030204" pitchFamily="34" charset="0"/>
              </a:rPr>
              <a:t>Losses are</a:t>
            </a:r>
            <a:r>
              <a:rPr lang="en-US" b="1" noProof="0" dirty="0">
                <a:latin typeface="Calibri" panose="020F0502020204030204" pitchFamily="34" charset="0"/>
                <a:cs typeface="Calibri" panose="020F0502020204030204" pitchFamily="34" charset="0"/>
              </a:rPr>
              <a:t> higher in the quarter Q1 rather than in Q2 at 5% confidence </a:t>
            </a:r>
            <a:r>
              <a:rPr lang="en-US" dirty="0">
                <a:latin typeface="Calibri" panose="020F0502020204030204" pitchFamily="34" charset="0"/>
                <a:cs typeface="Calibri" panose="020F0502020204030204" pitchFamily="34" charset="0"/>
              </a:rPr>
              <a:t>[performing a </a:t>
            </a:r>
            <a:r>
              <a:rPr lang="en-US" noProof="0" dirty="0">
                <a:latin typeface="Calibri" panose="020F0502020204030204" pitchFamily="34" charset="0"/>
                <a:cs typeface="Calibri" panose="020F0502020204030204" pitchFamily="34" charset="0"/>
              </a:rPr>
              <a:t>two-sample paired permutation test on only these quarters]</a:t>
            </a:r>
          </a:p>
        </p:txBody>
      </p:sp>
      <p:sp>
        <p:nvSpPr>
          <p:cNvPr id="3" name="CasellaDiTesto 2">
            <a:extLst>
              <a:ext uri="{FF2B5EF4-FFF2-40B4-BE49-F238E27FC236}">
                <a16:creationId xmlns:a16="http://schemas.microsoft.com/office/drawing/2014/main" id="{D9D0D885-806F-E540-7C53-BBF30DB9628A}"/>
              </a:ext>
            </a:extLst>
          </p:cNvPr>
          <p:cNvSpPr txBox="1"/>
          <p:nvPr/>
        </p:nvSpPr>
        <p:spPr>
          <a:xfrm>
            <a:off x="393217" y="651735"/>
            <a:ext cx="7441080" cy="738664"/>
          </a:xfrm>
          <a:prstGeom prst="rect">
            <a:avLst/>
          </a:prstGeom>
          <a:noFill/>
        </p:spPr>
        <p:txBody>
          <a:bodyPr wrap="square" rtlCol="0">
            <a:spAutoFit/>
          </a:bodyPr>
          <a:lstStyle/>
          <a:p>
            <a:r>
              <a:rPr lang="it-IT" b="1" dirty="0"/>
              <a:t>Global </a:t>
            </a:r>
            <a:r>
              <a:rPr lang="it-IT" b="1" dirty="0" err="1"/>
              <a:t>Permutational</a:t>
            </a:r>
            <a:r>
              <a:rPr lang="it-IT" b="1" dirty="0"/>
              <a:t> test for </a:t>
            </a:r>
            <a:r>
              <a:rPr lang="it-IT" b="1" dirty="0" err="1"/>
              <a:t>functional</a:t>
            </a:r>
            <a:r>
              <a:rPr lang="it-IT" b="1" dirty="0"/>
              <a:t> data: </a:t>
            </a:r>
            <a:r>
              <a:rPr lang="it-IT" dirty="0" err="1"/>
              <a:t>statistical</a:t>
            </a:r>
            <a:r>
              <a:rPr lang="it-IT" dirty="0"/>
              <a:t> </a:t>
            </a:r>
            <a:r>
              <a:rPr lang="it-IT" dirty="0" err="1"/>
              <a:t>evidence</a:t>
            </a:r>
            <a:r>
              <a:rPr lang="it-IT" dirty="0"/>
              <a:t> of </a:t>
            </a:r>
            <a:r>
              <a:rPr lang="it-IT" dirty="0" err="1"/>
              <a:t>difference</a:t>
            </a:r>
            <a:r>
              <a:rPr lang="it-IT" dirty="0"/>
              <a:t> in </a:t>
            </a:r>
            <a:r>
              <a:rPr lang="it-IT" dirty="0" err="1"/>
              <a:t>distribution</a:t>
            </a:r>
            <a:r>
              <a:rPr lang="it-IT" dirty="0"/>
              <a:t> </a:t>
            </a:r>
            <a:r>
              <a:rPr lang="it-IT" dirty="0" err="1"/>
              <a:t>between</a:t>
            </a:r>
            <a:r>
              <a:rPr lang="it-IT" dirty="0"/>
              <a:t> </a:t>
            </a:r>
            <a:r>
              <a:rPr lang="it-IT" dirty="0" err="1"/>
              <a:t>summer</a:t>
            </a:r>
            <a:r>
              <a:rPr lang="it-IT" dirty="0"/>
              <a:t> and winter.</a:t>
            </a:r>
          </a:p>
          <a:p>
            <a:r>
              <a:rPr lang="it-IT" b="1" dirty="0" err="1"/>
              <a:t>Interval-wise</a:t>
            </a:r>
            <a:r>
              <a:rPr lang="it-IT" b="1" dirty="0"/>
              <a:t> testing:</a:t>
            </a:r>
          </a:p>
        </p:txBody>
      </p:sp>
      <p:sp>
        <p:nvSpPr>
          <p:cNvPr id="7" name="Freccia destra 6">
            <a:extLst>
              <a:ext uri="{FF2B5EF4-FFF2-40B4-BE49-F238E27FC236}">
                <a16:creationId xmlns:a16="http://schemas.microsoft.com/office/drawing/2014/main" id="{74122A3F-8FB3-6DFA-4F63-38E46920CAF4}"/>
              </a:ext>
            </a:extLst>
          </p:cNvPr>
          <p:cNvSpPr/>
          <p:nvPr/>
        </p:nvSpPr>
        <p:spPr>
          <a:xfrm>
            <a:off x="4333800" y="2868930"/>
            <a:ext cx="558240" cy="217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79046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7F4720-C0BA-0245-DFD4-A3763928686E}"/>
              </a:ext>
            </a:extLst>
          </p:cNvPr>
          <p:cNvSpPr>
            <a:spLocks noGrp="1"/>
          </p:cNvSpPr>
          <p:nvPr>
            <p:ph type="title"/>
          </p:nvPr>
        </p:nvSpPr>
        <p:spPr>
          <a:xfrm>
            <a:off x="466725" y="239293"/>
            <a:ext cx="8210700" cy="663600"/>
          </a:xfrm>
        </p:spPr>
        <p:txBody>
          <a:bodyPr/>
          <a:lstStyle/>
          <a:p>
            <a:r>
              <a:rPr lang="en-US" dirty="0"/>
              <a:t>Cold winters DO NOT kill </a:t>
            </a:r>
            <a:br>
              <a:rPr lang="en-US" dirty="0"/>
            </a:br>
            <a:r>
              <a:rPr lang="en-US" dirty="0"/>
              <a:t>a healthy colony</a:t>
            </a:r>
          </a:p>
        </p:txBody>
      </p:sp>
      <p:sp>
        <p:nvSpPr>
          <p:cNvPr id="4" name="CasellaDiTesto 3">
            <a:extLst>
              <a:ext uri="{FF2B5EF4-FFF2-40B4-BE49-F238E27FC236}">
                <a16:creationId xmlns:a16="http://schemas.microsoft.com/office/drawing/2014/main" id="{2B810655-C8AD-4B78-2213-FFEA4EE3B620}"/>
              </a:ext>
            </a:extLst>
          </p:cNvPr>
          <p:cNvSpPr txBox="1"/>
          <p:nvPr/>
        </p:nvSpPr>
        <p:spPr>
          <a:xfrm>
            <a:off x="295903" y="1629066"/>
            <a:ext cx="4623770" cy="2246769"/>
          </a:xfrm>
          <a:prstGeom prst="rect">
            <a:avLst/>
          </a:prstGeom>
          <a:noFill/>
        </p:spPr>
        <p:txBody>
          <a:bodyPr wrap="square">
            <a:spAutoFit/>
          </a:bodyPr>
          <a:lstStyle/>
          <a:p>
            <a:pPr marL="285750" indent="-285750">
              <a:buFont typeface="Arial" panose="020B0604020202020204" pitchFamily="34" charset="0"/>
              <a:buChar char="•"/>
            </a:pPr>
            <a:r>
              <a:rPr lang="en-AU" dirty="0">
                <a:latin typeface="Calibri" panose="020F0502020204030204" pitchFamily="34" charset="0"/>
                <a:cs typeface="Calibri" panose="020F0502020204030204" pitchFamily="34" charset="0"/>
              </a:rPr>
              <a:t>According to our first analysis, </a:t>
            </a:r>
            <a:r>
              <a:rPr lang="en-AU" b="1" dirty="0">
                <a:latin typeface="Calibri" panose="020F0502020204030204" pitchFamily="34" charset="0"/>
                <a:cs typeface="Calibri" panose="020F0502020204030204" pitchFamily="34" charset="0"/>
              </a:rPr>
              <a:t>winter is the season where bees are most at risk,</a:t>
            </a:r>
            <a:r>
              <a:rPr lang="en-AU" dirty="0">
                <a:latin typeface="Calibri" panose="020F0502020204030204" pitchFamily="34" charset="0"/>
                <a:cs typeface="Calibri" panose="020F0502020204030204" pitchFamily="34" charset="0"/>
              </a:rPr>
              <a:t> but </a:t>
            </a:r>
            <a:r>
              <a:rPr lang="en-AU" b="1" dirty="0">
                <a:latin typeface="Calibri" panose="020F0502020204030204" pitchFamily="34" charset="0"/>
                <a:cs typeface="Calibri" panose="020F0502020204030204" pitchFamily="34" charset="0"/>
              </a:rPr>
              <a:t>not only for the cold</a:t>
            </a:r>
            <a:r>
              <a:rPr lang="en-AU" dirty="0">
                <a:latin typeface="Calibri" panose="020F0502020204030204" pitchFamily="34" charset="0"/>
                <a:cs typeface="Calibri" panose="020F0502020204030204" pitchFamily="34" charset="0"/>
              </a:rPr>
              <a:t>. Indeed, as soon as the temperature drops to below 10°C, bees come together to form what is known as the “</a:t>
            </a:r>
            <a:r>
              <a:rPr lang="en-AU" b="1" dirty="0">
                <a:latin typeface="Calibri" panose="020F0502020204030204" pitchFamily="34" charset="0"/>
                <a:cs typeface="Calibri" panose="020F0502020204030204" pitchFamily="34" charset="0"/>
              </a:rPr>
              <a:t>winter cluster</a:t>
            </a:r>
            <a:r>
              <a:rPr lang="en-AU" dirty="0">
                <a:latin typeface="Calibri" panose="020F0502020204030204" pitchFamily="34" charset="0"/>
                <a:cs typeface="Calibri" panose="020F0502020204030204" pitchFamily="34" charset="0"/>
              </a:rPr>
              <a:t>” (allowing them to stay at 25</a:t>
            </a:r>
            <a:r>
              <a:rPr lang="it-IT" dirty="0">
                <a:latin typeface="Calibri" panose="020F0502020204030204" pitchFamily="34" charset="0"/>
                <a:cs typeface="Calibri" panose="020F0502020204030204" pitchFamily="34" charset="0"/>
              </a:rPr>
              <a:t>-30°C)</a:t>
            </a:r>
            <a:r>
              <a:rPr lang="en-AU"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AU" dirty="0">
                <a:latin typeface="Calibri" panose="020F0502020204030204" pitchFamily="34" charset="0"/>
                <a:cs typeface="Calibri" panose="020F0502020204030204" pitchFamily="34" charset="0"/>
              </a:rPr>
              <a:t>Colonies are lost during the winter </a:t>
            </a:r>
            <a:r>
              <a:rPr lang="en-AU" b="1" dirty="0">
                <a:latin typeface="Calibri" panose="020F0502020204030204" pitchFamily="34" charset="0"/>
                <a:cs typeface="Calibri" panose="020F0502020204030204" pitchFamily="34" charset="0"/>
              </a:rPr>
              <a:t>due to viruses</a:t>
            </a:r>
            <a:r>
              <a:rPr lang="en-AU" dirty="0">
                <a:latin typeface="Calibri" panose="020F0502020204030204" pitchFamily="34" charset="0"/>
                <a:cs typeface="Calibri" panose="020F0502020204030204" pitchFamily="34" charset="0"/>
              </a:rPr>
              <a:t>, parasites and diseases. Some of these virus are related to Varroosis. If the </a:t>
            </a:r>
            <a:r>
              <a:rPr lang="en-AU" b="1" dirty="0">
                <a:latin typeface="Calibri" panose="020F0502020204030204" pitchFamily="34" charset="0"/>
                <a:cs typeface="Calibri" panose="020F0502020204030204" pitchFamily="34" charset="0"/>
              </a:rPr>
              <a:t>infestation by Varroa Mites</a:t>
            </a:r>
            <a:r>
              <a:rPr lang="en-AU" dirty="0">
                <a:latin typeface="Calibri" panose="020F0502020204030204" pitchFamily="34" charset="0"/>
                <a:cs typeface="Calibri" panose="020F0502020204030204" pitchFamily="34" charset="0"/>
              </a:rPr>
              <a:t> is high at the beginning of winter and nothing is done to decrease it, their chances of survival can dramatically drop.</a:t>
            </a:r>
          </a:p>
        </p:txBody>
      </p:sp>
      <p:pic>
        <p:nvPicPr>
          <p:cNvPr id="1026" name="Picture 2" descr="The Winter Cluster - Wildflower Meadows">
            <a:extLst>
              <a:ext uri="{FF2B5EF4-FFF2-40B4-BE49-F238E27FC236}">
                <a16:creationId xmlns:a16="http://schemas.microsoft.com/office/drawing/2014/main" id="{AAD98173-F6DB-ECDB-7553-4C241548B5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495" y="1725619"/>
            <a:ext cx="3586780" cy="3062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884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E338B6-77DE-C04E-9AFE-68179636E9A9}"/>
              </a:ext>
            </a:extLst>
          </p:cNvPr>
          <p:cNvSpPr>
            <a:spLocks noGrp="1"/>
          </p:cNvSpPr>
          <p:nvPr>
            <p:ph type="title"/>
          </p:nvPr>
        </p:nvSpPr>
        <p:spPr>
          <a:xfrm>
            <a:off x="466725" y="181438"/>
            <a:ext cx="8210700" cy="663600"/>
          </a:xfrm>
        </p:spPr>
        <p:txBody>
          <a:bodyPr/>
          <a:lstStyle/>
          <a:p>
            <a:r>
              <a:rPr lang="it-IT" dirty="0"/>
              <a:t>Are </a:t>
            </a:r>
            <a:r>
              <a:rPr lang="it-IT" dirty="0" err="1"/>
              <a:t>colonies</a:t>
            </a:r>
            <a:r>
              <a:rPr lang="it-IT" dirty="0"/>
              <a:t> </a:t>
            </a:r>
            <a:r>
              <a:rPr lang="it-IT" dirty="0" err="1"/>
              <a:t>losses</a:t>
            </a:r>
            <a:r>
              <a:rPr lang="it-IT" dirty="0"/>
              <a:t> </a:t>
            </a:r>
            <a:r>
              <a:rPr lang="it-IT" dirty="0" err="1"/>
              <a:t>correlated</a:t>
            </a:r>
            <a:r>
              <a:rPr lang="it-IT" dirty="0"/>
              <a:t> </a:t>
            </a:r>
            <a:br>
              <a:rPr lang="it-IT" dirty="0"/>
            </a:br>
            <a:r>
              <a:rPr lang="it-IT" dirty="0"/>
              <a:t>with </a:t>
            </a:r>
            <a:r>
              <a:rPr lang="it-IT" dirty="0" err="1"/>
              <a:t>Stressors</a:t>
            </a:r>
            <a:r>
              <a:rPr lang="it-IT" dirty="0"/>
              <a:t>?</a:t>
            </a:r>
          </a:p>
        </p:txBody>
      </p:sp>
      <p:pic>
        <p:nvPicPr>
          <p:cNvPr id="3" name="Immagine 3" descr="Immagine che contiene mappa&#10;&#10;Descrizione generata automaticamente">
            <a:extLst>
              <a:ext uri="{FF2B5EF4-FFF2-40B4-BE49-F238E27FC236}">
                <a16:creationId xmlns:a16="http://schemas.microsoft.com/office/drawing/2014/main" id="{E5E087E2-C7E4-4EAB-35F4-F4AEE8E0AE8B}"/>
              </a:ext>
            </a:extLst>
          </p:cNvPr>
          <p:cNvPicPr>
            <a:picLocks noChangeAspect="1"/>
          </p:cNvPicPr>
          <p:nvPr/>
        </p:nvPicPr>
        <p:blipFill rotWithShape="1">
          <a:blip r:embed="rId2"/>
          <a:srcRect t="7787" b="11670"/>
          <a:stretch/>
        </p:blipFill>
        <p:spPr>
          <a:xfrm>
            <a:off x="4966087" y="1630993"/>
            <a:ext cx="3711338" cy="2749622"/>
          </a:xfrm>
          <a:prstGeom prst="rect">
            <a:avLst/>
          </a:prstGeom>
        </p:spPr>
      </p:pic>
      <p:pic>
        <p:nvPicPr>
          <p:cNvPr id="4" name="Immagine 4" descr="Immagine che contiene mappa&#10;&#10;Descrizione generata automaticamente">
            <a:extLst>
              <a:ext uri="{FF2B5EF4-FFF2-40B4-BE49-F238E27FC236}">
                <a16:creationId xmlns:a16="http://schemas.microsoft.com/office/drawing/2014/main" id="{34DE1CD7-DB20-ACBC-BC13-1AB1E0605ACB}"/>
              </a:ext>
            </a:extLst>
          </p:cNvPr>
          <p:cNvPicPr>
            <a:picLocks noChangeAspect="1"/>
          </p:cNvPicPr>
          <p:nvPr/>
        </p:nvPicPr>
        <p:blipFill rotWithShape="1">
          <a:blip r:embed="rId3"/>
          <a:srcRect t="9231" b="12932"/>
          <a:stretch/>
        </p:blipFill>
        <p:spPr>
          <a:xfrm>
            <a:off x="677489" y="1694787"/>
            <a:ext cx="3707073" cy="2653929"/>
          </a:xfrm>
          <a:prstGeom prst="rect">
            <a:avLst/>
          </a:prstGeom>
        </p:spPr>
      </p:pic>
      <p:sp>
        <p:nvSpPr>
          <p:cNvPr id="5" name="CasellaDiTesto 4">
            <a:extLst>
              <a:ext uri="{FF2B5EF4-FFF2-40B4-BE49-F238E27FC236}">
                <a16:creationId xmlns:a16="http://schemas.microsoft.com/office/drawing/2014/main" id="{A2048118-A61D-6E28-70DF-E1C4E9957E50}"/>
              </a:ext>
            </a:extLst>
          </p:cNvPr>
          <p:cNvSpPr txBox="1"/>
          <p:nvPr/>
        </p:nvSpPr>
        <p:spPr>
          <a:xfrm>
            <a:off x="6145619" y="4433777"/>
            <a:ext cx="1531088" cy="307777"/>
          </a:xfrm>
          <a:prstGeom prst="rect">
            <a:avLst/>
          </a:prstGeom>
          <a:noFill/>
        </p:spPr>
        <p:txBody>
          <a:bodyPr wrap="square" rtlCol="0">
            <a:spAutoFit/>
          </a:bodyPr>
          <a:lstStyle/>
          <a:p>
            <a:r>
              <a:rPr lang="en-US"/>
              <a:t>Varroa Mites</a:t>
            </a:r>
          </a:p>
        </p:txBody>
      </p:sp>
    </p:spTree>
    <p:extLst>
      <p:ext uri="{BB962C8B-B14F-4D97-AF65-F5344CB8AC3E}">
        <p14:creationId xmlns:p14="http://schemas.microsoft.com/office/powerpoint/2010/main" val="344314008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pelling Bee by Slidesgo">
  <a:themeElements>
    <a:clrScheme name="Simple Light">
      <a:dk1>
        <a:srgbClr val="703316"/>
      </a:dk1>
      <a:lt1>
        <a:srgbClr val="FFFFFF"/>
      </a:lt1>
      <a:dk2>
        <a:srgbClr val="FFF0B3"/>
      </a:dk2>
      <a:lt2>
        <a:srgbClr val="666666"/>
      </a:lt2>
      <a:accent1>
        <a:srgbClr val="FFDB45"/>
      </a:accent1>
      <a:accent2>
        <a:srgbClr val="FFA500"/>
      </a:accent2>
      <a:accent3>
        <a:srgbClr val="99E2E6"/>
      </a:accent3>
      <a:accent4>
        <a:srgbClr val="F78F8F"/>
      </a:accent4>
      <a:accent5>
        <a:srgbClr val="B64B18"/>
      </a:accent5>
      <a:accent6>
        <a:srgbClr val="FFA500"/>
      </a:accent6>
      <a:hlink>
        <a:srgbClr val="70331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a:themeElements>
    <a:clrScheme name="Model X">
      <a:dk1>
        <a:srgbClr val="272E3A"/>
      </a:dk1>
      <a:lt1>
        <a:srgbClr val="FFFFFF"/>
      </a:lt1>
      <a:dk2>
        <a:srgbClr val="00A3DA"/>
      </a:dk2>
      <a:lt2>
        <a:srgbClr val="0CA8DA"/>
      </a:lt2>
      <a:accent1>
        <a:srgbClr val="56CADC"/>
      </a:accent1>
      <a:accent2>
        <a:srgbClr val="49C4DB"/>
      </a:accent2>
      <a:accent3>
        <a:srgbClr val="3DBEDB"/>
      </a:accent3>
      <a:accent4>
        <a:srgbClr val="31B9DB"/>
      </a:accent4>
      <a:accent5>
        <a:srgbClr val="24B3DA"/>
      </a:accent5>
      <a:accent6>
        <a:srgbClr val="18AEDA"/>
      </a:accent6>
      <a:hlink>
        <a:srgbClr val="2F8299"/>
      </a:hlink>
      <a:folHlink>
        <a:srgbClr val="8C8C8C"/>
      </a:folHlink>
    </a:clrScheme>
    <a:fontScheme name="Model X">
      <a:majorFont>
        <a:latin typeface="Open Sans Light"/>
        <a:ea typeface=""/>
        <a:cs typeface=""/>
      </a:majorFont>
      <a:minorFont>
        <a:latin typeface="Open Sans Light"/>
        <a:ea typeface=""/>
        <a:cs typeface=""/>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odel X">
    <a:dk1>
      <a:srgbClr val="172144"/>
    </a:dk1>
    <a:lt1>
      <a:srgbClr val="FFFFFF"/>
    </a:lt1>
    <a:dk2>
      <a:srgbClr val="3A757E"/>
    </a:dk2>
    <a:lt2>
      <a:srgbClr val="22658C"/>
    </a:lt2>
    <a:accent1>
      <a:srgbClr val="CAD82A"/>
    </a:accent1>
    <a:accent2>
      <a:srgbClr val="B2C738"/>
    </a:accent2>
    <a:accent3>
      <a:srgbClr val="9AB746"/>
    </a:accent3>
    <a:accent4>
      <a:srgbClr val="82A654"/>
    </a:accent4>
    <a:accent5>
      <a:srgbClr val="6A9662"/>
    </a:accent5>
    <a:accent6>
      <a:srgbClr val="528570"/>
    </a:accent6>
    <a:hlink>
      <a:srgbClr val="2F8299"/>
    </a:hlink>
    <a:folHlink>
      <a:srgbClr val="8C8C8C"/>
    </a:folHlink>
  </a:clrScheme>
</a:themeOverride>
</file>

<file path=ppt/theme/themeOverride2.xml><?xml version="1.0" encoding="utf-8"?>
<a:themeOverride xmlns:a="http://schemas.openxmlformats.org/drawingml/2006/main">
  <a:clrScheme name="Model X">
    <a:dk1>
      <a:srgbClr val="172144"/>
    </a:dk1>
    <a:lt1>
      <a:srgbClr val="FFFFFF"/>
    </a:lt1>
    <a:dk2>
      <a:srgbClr val="3A757E"/>
    </a:dk2>
    <a:lt2>
      <a:srgbClr val="22658C"/>
    </a:lt2>
    <a:accent1>
      <a:srgbClr val="CAD82A"/>
    </a:accent1>
    <a:accent2>
      <a:srgbClr val="B2C738"/>
    </a:accent2>
    <a:accent3>
      <a:srgbClr val="9AB746"/>
    </a:accent3>
    <a:accent4>
      <a:srgbClr val="82A654"/>
    </a:accent4>
    <a:accent5>
      <a:srgbClr val="6A9662"/>
    </a:accent5>
    <a:accent6>
      <a:srgbClr val="528570"/>
    </a:accent6>
    <a:hlink>
      <a:srgbClr val="2F8299"/>
    </a:hlink>
    <a:folHlink>
      <a:srgbClr val="8C8C8C"/>
    </a:folHlink>
  </a:clrScheme>
</a:themeOverride>
</file>

<file path=docProps/app.xml><?xml version="1.0" encoding="utf-8"?>
<Properties xmlns="http://schemas.openxmlformats.org/officeDocument/2006/extended-properties" xmlns:vt="http://schemas.openxmlformats.org/officeDocument/2006/docPropsVTypes">
  <TotalTime>30</TotalTime>
  <Words>3279</Words>
  <Application>Microsoft Macintosh PowerPoint</Application>
  <PresentationFormat>Presentazione su schermo (16:9)</PresentationFormat>
  <Paragraphs>279</Paragraphs>
  <Slides>33</Slides>
  <Notes>25</Notes>
  <HiddenSlides>10</HiddenSlides>
  <MMClips>0</MMClips>
  <ScaleCrop>false</ScaleCrop>
  <HeadingPairs>
    <vt:vector size="8" baseType="variant">
      <vt:variant>
        <vt:lpstr>Caratteri utilizzati</vt:lpstr>
      </vt:variant>
      <vt:variant>
        <vt:i4>14</vt:i4>
      </vt:variant>
      <vt:variant>
        <vt:lpstr>Tema</vt:lpstr>
      </vt:variant>
      <vt:variant>
        <vt:i4>2</vt:i4>
      </vt:variant>
      <vt:variant>
        <vt:lpstr>Server OLE incorporati</vt:lpstr>
      </vt:variant>
      <vt:variant>
        <vt:i4>1</vt:i4>
      </vt:variant>
      <vt:variant>
        <vt:lpstr>Titoli diapositive</vt:lpstr>
      </vt:variant>
      <vt:variant>
        <vt:i4>33</vt:i4>
      </vt:variant>
    </vt:vector>
  </HeadingPairs>
  <TitlesOfParts>
    <vt:vector size="50" baseType="lpstr">
      <vt:lpstr>Mali SemiBold</vt:lpstr>
      <vt:lpstr>Arial</vt:lpstr>
      <vt:lpstr>Helvetica Neue</vt:lpstr>
      <vt:lpstr>Nunito</vt:lpstr>
      <vt:lpstr>Paytone One</vt:lpstr>
      <vt:lpstr>Source Sans Pro Web</vt:lpstr>
      <vt:lpstr>Fira Sans Extra Condensed Medium</vt:lpstr>
      <vt:lpstr>Cambria Math</vt:lpstr>
      <vt:lpstr>Calibri</vt:lpstr>
      <vt:lpstr>Poppins Medium</vt:lpstr>
      <vt:lpstr>Wingdings 3</vt:lpstr>
      <vt:lpstr>lato</vt:lpstr>
      <vt:lpstr>Open Sans Light</vt:lpstr>
      <vt:lpstr>TimesNewRomanPSMT</vt:lpstr>
      <vt:lpstr>Spelling Bee by Slidesgo</vt:lpstr>
      <vt:lpstr>Ion</vt:lpstr>
      <vt:lpstr>Foglio di lavoro</vt:lpstr>
      <vt:lpstr>Honey Bee Health  Analyses of reasons and preventions for high risk colony losses</vt:lpstr>
      <vt:lpstr>Goals of the project</vt:lpstr>
      <vt:lpstr>Presentazione standard di PowerPoint</vt:lpstr>
      <vt:lpstr>Presentazione standard di PowerPoint</vt:lpstr>
      <vt:lpstr>Presentazione standard di PowerPoint</vt:lpstr>
      <vt:lpstr>Analysis of seasonal periods</vt:lpstr>
      <vt:lpstr>Analysis of seasonal periods</vt:lpstr>
      <vt:lpstr>Cold winters DO NOT kill  a healthy colony</vt:lpstr>
      <vt:lpstr>Are colonies losses correlated  with Stressors?</vt:lpstr>
      <vt:lpstr>Spearman correlation matrix </vt:lpstr>
      <vt:lpstr>Varroa destructor: the most devastating honey bee pest  </vt:lpstr>
      <vt:lpstr>Varroa destructor: the most devastating honey bee pest  </vt:lpstr>
      <vt:lpstr>Influence of Varroa  </vt:lpstr>
      <vt:lpstr>2. ANALYSES OF CLIMATE INFLUENCE ON BEE’S HEALTH</vt:lpstr>
      <vt:lpstr>Clustering states in 3 zones</vt:lpstr>
      <vt:lpstr>% stressed by Varroa in groups</vt:lpstr>
      <vt:lpstr>Varroa winter infection in the different climate groups</vt:lpstr>
      <vt:lpstr>Cluster states into groups based on their climate</vt:lpstr>
      <vt:lpstr>Extreme events and bee health</vt:lpstr>
      <vt:lpstr>Presentazione standard di PowerPoint</vt:lpstr>
      <vt:lpstr>Semiparametric Regression</vt:lpstr>
      <vt:lpstr>NEXT STEPS AND POSSIBLE IMPROVEMENTS</vt:lpstr>
      <vt:lpstr>THE END</vt:lpstr>
      <vt:lpstr>LINEAR MIXED MODEL</vt:lpstr>
      <vt:lpstr>LOGIT MIXED MODEL</vt:lpstr>
      <vt:lpstr>LOGIT MIXED MODEL</vt:lpstr>
      <vt:lpstr>Spearman correlation – Winter - US</vt:lpstr>
      <vt:lpstr>Pesticides and Diseases are strongly correlated with Summer  US colony losses (%)</vt:lpstr>
      <vt:lpstr>Presentazione standard di PowerPoint</vt:lpstr>
      <vt:lpstr>Presentazione standard di PowerPoint</vt:lpstr>
      <vt:lpstr>% losses in groups - winter and summer</vt:lpstr>
      <vt:lpstr>Presentazione standard di PowerPoint</vt:lpstr>
      <vt:lpstr>Spearman correlation matrix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Saving the Bees</dc:title>
  <cp:lastModifiedBy>Lupo Marsigli</cp:lastModifiedBy>
  <cp:revision>2</cp:revision>
  <dcterms:modified xsi:type="dcterms:W3CDTF">2022-12-13T09:49:37Z</dcterms:modified>
</cp:coreProperties>
</file>